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302" r:id="rId8"/>
    <p:sldId id="304" r:id="rId9"/>
    <p:sldId id="307" r:id="rId10"/>
    <p:sldId id="312" r:id="rId11"/>
    <p:sldId id="310" r:id="rId12"/>
    <p:sldId id="308" r:id="rId13"/>
    <p:sldId id="313" r:id="rId14"/>
    <p:sldId id="311" r:id="rId15"/>
    <p:sldId id="296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12D"/>
    <a:srgbClr val="FFCC00"/>
    <a:srgbClr val="99FF33"/>
    <a:srgbClr val="A50021"/>
    <a:srgbClr val="FF9900"/>
    <a:srgbClr val="DFF98B"/>
    <a:srgbClr val="FFFFFF"/>
    <a:srgbClr val="FC2222"/>
    <a:srgbClr val="00CC66"/>
    <a:srgbClr val="A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58A9-6726-4CB4-BB3E-D80F547D1AF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9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19311" y="4422411"/>
            <a:ext cx="8087750" cy="20768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1706" y="215153"/>
            <a:ext cx="11793070" cy="6400800"/>
          </a:xfrm>
          <a:prstGeom prst="rect">
            <a:avLst/>
          </a:prstGeom>
          <a:solidFill>
            <a:schemeClr val="bg1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71147" y="336176"/>
            <a:ext cx="7422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Welcome everyone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7" y="198681"/>
            <a:ext cx="11793069" cy="6417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3718" y="770103"/>
            <a:ext cx="10340788" cy="177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FF00"/>
                </a:solidFill>
              </a:rPr>
              <a:t>Welcome everybody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16" y="161364"/>
            <a:ext cx="11846860" cy="6548717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0" y="1549689"/>
            <a:ext cx="5404877" cy="4746055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76" y="1549688"/>
            <a:ext cx="5594172" cy="474605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78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108" y="195155"/>
            <a:ext cx="11846860" cy="6548717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7133" y="2502120"/>
            <a:ext cx="9468632" cy="909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1. Why did the lion want to change his hairstyle?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4242" y="384359"/>
            <a:ext cx="3361101" cy="6858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97133" y="3855010"/>
            <a:ext cx="7398293" cy="956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2. What was the giraffe’s suggestions?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7132" y="5264240"/>
            <a:ext cx="8451985" cy="1000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3. Do you agree with the </a:t>
            </a:r>
            <a:r>
              <a:rPr lang="en-US" sz="3600" b="1" dirty="0" smtClean="0">
                <a:solidFill>
                  <a:schemeClr val="tx1"/>
                </a:solidFill>
              </a:rPr>
              <a:t>snake’s comment?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7028" y="1179520"/>
            <a:ext cx="7815531" cy="1200329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(Match the answers in the next slide.)</a:t>
            </a:r>
          </a:p>
        </p:txBody>
      </p:sp>
    </p:spTree>
    <p:extLst>
      <p:ext uri="{BB962C8B-B14F-4D97-AF65-F5344CB8AC3E}">
        <p14:creationId xmlns:p14="http://schemas.microsoft.com/office/powerpoint/2010/main" val="18084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365" y="161366"/>
            <a:ext cx="11833411" cy="65083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7366" y="1984321"/>
            <a:ext cx="10265434" cy="115573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1. The lion wanted to change his hairstyle because his mane grew old and he wanted to try a new one.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8900" y="276045"/>
            <a:ext cx="6400799" cy="117524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(Answers for matching)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7366" y="3504132"/>
            <a:ext cx="10265434" cy="10351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2. The giraffe suggested that a little bit color matching with his moustache would make him gorgeous.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7366" y="4761782"/>
            <a:ext cx="10265434" cy="169077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3. Yes, I agree with the snake’s comment. It is because we should focus on gaining knowledge rather than giving importance to our outward looks.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365" y="161365"/>
            <a:ext cx="11846859" cy="65314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0534" y="249308"/>
            <a:ext cx="3643265" cy="490436"/>
          </a:xfrm>
          <a:prstGeom prst="rect">
            <a:avLst/>
          </a:prstGeom>
          <a:noFill/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4742" y="827687"/>
            <a:ext cx="8901952" cy="58477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Match the different marks of some animals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186807" y="2148696"/>
            <a:ext cx="1973252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Elephant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6804" y="1545185"/>
            <a:ext cx="1973255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4860" y="6198453"/>
            <a:ext cx="2273233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6805" y="6216439"/>
            <a:ext cx="1973254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Fish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6807" y="2872347"/>
            <a:ext cx="1973252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Zebra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6641" y="3604087"/>
            <a:ext cx="1953418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Sheep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6807" y="4287736"/>
            <a:ext cx="1973252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Buffalo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6806" y="4953803"/>
            <a:ext cx="1973253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Horse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6805" y="5585121"/>
            <a:ext cx="1973254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Dog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54861" y="5585121"/>
            <a:ext cx="2273232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scale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54860" y="4948063"/>
            <a:ext cx="2273233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Curved tail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54862" y="4287736"/>
            <a:ext cx="2273231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Pony tail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54863" y="3604087"/>
            <a:ext cx="2273230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horns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54859" y="2148697"/>
            <a:ext cx="2273229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stripes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54861" y="2870512"/>
            <a:ext cx="2273229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trunk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54859" y="1545185"/>
            <a:ext cx="2273234" cy="40341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ool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27955 -0.6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-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28072 -0.1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28072 0.1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28177 0.3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27955 0.098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27955 0.1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28072 0.077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022E-16 L -0.28072 0.08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362" y="168261"/>
            <a:ext cx="11846860" cy="6548717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496" y="2287150"/>
            <a:ext cx="4535468" cy="909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1. Which baby is born with a moustache?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5770" y="298053"/>
            <a:ext cx="3078045" cy="6858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496" y="3811883"/>
            <a:ext cx="4750623" cy="956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2. Which animal has the longest neck?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1651" y="5268924"/>
            <a:ext cx="5409526" cy="1000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3. Which animal has black and white strife all over the body? 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496" y="1160759"/>
            <a:ext cx="8273751" cy="646331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Puzzle : Answer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36" y="3483233"/>
            <a:ext cx="1433812" cy="162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36" y="1884485"/>
            <a:ext cx="1433812" cy="1133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36" y="5396844"/>
            <a:ext cx="1433812" cy="12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4336 -0.2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32357 -0.23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0586 0.481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342" y="142875"/>
            <a:ext cx="11840445" cy="6557961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7222" y="328121"/>
            <a:ext cx="4069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Home Work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72274" y="4273487"/>
            <a:ext cx="8699887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the story in not more than five sentences.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01" y="1659730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0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12" y="174812"/>
            <a:ext cx="11833412" cy="65083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1" y="605118"/>
            <a:ext cx="9170894" cy="5549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0442" y="4915824"/>
            <a:ext cx="4172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you.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71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0109" y="166255"/>
            <a:ext cx="11804073" cy="6511636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5141" y="3952594"/>
            <a:ext cx="3814193" cy="2533930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VI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 45 Minutes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: 20/01/2020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65354" y="325814"/>
            <a:ext cx="3293599" cy="7768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6230" y="3952594"/>
            <a:ext cx="4457701" cy="261461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Nurul Aziz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Krishnakumari City Corporation Girls’ High School,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Nandankanan, Chittagong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mail : naziz23.na@gmail.com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87" y="847164"/>
            <a:ext cx="2125916" cy="22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58" y="1102659"/>
            <a:ext cx="1854558" cy="201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9" y="157163"/>
            <a:ext cx="11844339" cy="6500812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5980" y="371475"/>
            <a:ext cx="7915275" cy="1114425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 clip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57588"/>
              </p:ext>
            </p:extLst>
          </p:nvPr>
        </p:nvGraphicFramePr>
        <p:xfrm>
          <a:off x="3913094" y="2407024"/>
          <a:ext cx="3805518" cy="223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3094" y="2407024"/>
                        <a:ext cx="3805518" cy="2232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9" y="185738"/>
            <a:ext cx="11835681" cy="6486525"/>
          </a:xfrm>
          <a:prstGeom prst="rect">
            <a:avLst/>
          </a:prstGeom>
          <a:solidFill>
            <a:srgbClr val="DFF98B"/>
          </a:solidFill>
          <a:ln w="412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450" y="185738"/>
            <a:ext cx="11835680" cy="648652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02060"/>
              </a:solidFill>
            </a:endParaRPr>
          </a:p>
          <a:p>
            <a:pPr algn="ctr"/>
            <a:endParaRPr lang="en-US" sz="6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Lion’s Mane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Period: 1</a:t>
            </a:r>
            <a:r>
              <a:rPr lang="en-US" sz="6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9509" y="457200"/>
            <a:ext cx="6848043" cy="1014412"/>
          </a:xfrm>
          <a:prstGeom prst="rect">
            <a:avLst/>
          </a:prstGeom>
          <a:noFill/>
          <a:ln w="3810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is….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82" y="201706"/>
            <a:ext cx="11835681" cy="64848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lesson</a:t>
            </a:r>
          </a:p>
          <a:p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lesson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to…	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new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familiar objects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and simple sentences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2444639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364" y="161365"/>
            <a:ext cx="11846860" cy="6548717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b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8846" y="1990164"/>
            <a:ext cx="3003182" cy="8606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Mane (noun)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62377" y="3566451"/>
            <a:ext cx="4796120" cy="86061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Locks, Curls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8624" y="5398230"/>
            <a:ext cx="7996515" cy="82027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lion has mane but the lioness don’t.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6" y="1167372"/>
            <a:ext cx="2531511" cy="250619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801472" y="2528786"/>
            <a:ext cx="38727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0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364" y="161365"/>
            <a:ext cx="11846860" cy="6548717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b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7554" y="1968313"/>
            <a:ext cx="4670617" cy="13934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Stare at (Phrase verb)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fixedly or vacantly at someone or something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7702" y="3824005"/>
            <a:ext cx="4110320" cy="60511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Gaze, glare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1389" y="5582986"/>
            <a:ext cx="7700678" cy="82027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lion stared at the snake for long.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9" y="1968313"/>
            <a:ext cx="3880597" cy="301272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04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16" y="161364"/>
            <a:ext cx="11846860" cy="6548717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b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1089" y="2006973"/>
            <a:ext cx="3258676" cy="8606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Vulture (noun)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4020" y="3435723"/>
            <a:ext cx="5395633" cy="86061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Syn.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Predator, scavenger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1631" y="5294779"/>
            <a:ext cx="5503215" cy="82027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Vulture is a predator bird.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0" y="1983625"/>
            <a:ext cx="3986457" cy="290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18" y="147918"/>
            <a:ext cx="11887199" cy="6602505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804" y="2527928"/>
            <a:ext cx="2528426" cy="516991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804" y="3152157"/>
            <a:ext cx="2528426" cy="534334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Roar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0792" y="3825248"/>
            <a:ext cx="4934309" cy="525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control or manage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803" y="3793730"/>
            <a:ext cx="2528427" cy="513219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unruly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804" y="4414188"/>
            <a:ext cx="2528427" cy="589568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flap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804" y="5110994"/>
            <a:ext cx="2528427" cy="822261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moustache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804" y="6040493"/>
            <a:ext cx="2528427" cy="58836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Hissing sound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0793" y="3172929"/>
            <a:ext cx="5296618" cy="534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a very loud, deep sound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30793" y="2527928"/>
            <a:ext cx="7021902" cy="516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long hair on the neck of a horse or a lion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30793" y="6071116"/>
            <a:ext cx="3795622" cy="576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sound like a long ‘s’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30793" y="4506963"/>
            <a:ext cx="2744469" cy="55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quickly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30793" y="5165203"/>
            <a:ext cx="6763109" cy="822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line of hair that some people have on their upper lip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804" y="1720271"/>
            <a:ext cx="2528426" cy="616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30793" y="1720271"/>
            <a:ext cx="3623094" cy="61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 or move upwards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9701" y="823866"/>
            <a:ext cx="10644997" cy="643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meaning of the following words given in the box.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7634" y="353100"/>
            <a:ext cx="3269412" cy="43656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20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401</Words>
  <Application>Microsoft Office PowerPoint</Application>
  <PresentationFormat>Widescreen</PresentationFormat>
  <Paragraphs>138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ASUS</dc:creator>
  <cp:lastModifiedBy>user</cp:lastModifiedBy>
  <cp:revision>649</cp:revision>
  <dcterms:created xsi:type="dcterms:W3CDTF">2015-08-29T18:07:53Z</dcterms:created>
  <dcterms:modified xsi:type="dcterms:W3CDTF">2020-01-29T18:11:44Z</dcterms:modified>
</cp:coreProperties>
</file>