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4" r:id="rId2"/>
    <p:sldId id="272" r:id="rId3"/>
    <p:sldId id="277" r:id="rId4"/>
    <p:sldId id="262" r:id="rId5"/>
    <p:sldId id="260" r:id="rId6"/>
    <p:sldId id="264" r:id="rId7"/>
    <p:sldId id="266" r:id="rId8"/>
    <p:sldId id="278" r:id="rId9"/>
    <p:sldId id="273" r:id="rId10"/>
    <p:sldId id="279" r:id="rId11"/>
    <p:sldId id="275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87E9B-4F18-40BC-9101-7BAAC6F84A7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416791-5295-436B-868F-77F339BABFF8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Touch your head.</a:t>
          </a:r>
        </a:p>
      </dgm:t>
    </dgm:pt>
    <dgm:pt modelId="{E2282323-F0DE-47AE-A61D-0585DDD7B847}" type="parTrans" cxnId="{D952776E-B636-42A9-ADC0-024F681EF2EE}">
      <dgm:prSet/>
      <dgm:spPr/>
      <dgm:t>
        <a:bodyPr/>
        <a:lstStyle/>
        <a:p>
          <a:endParaRPr lang="en-US"/>
        </a:p>
      </dgm:t>
    </dgm:pt>
    <dgm:pt modelId="{59E7335A-D321-4252-9C13-2D8DA7F1416D}" type="sibTrans" cxnId="{D952776E-B636-42A9-ADC0-024F681EF2EE}">
      <dgm:prSet/>
      <dgm:spPr/>
      <dgm:t>
        <a:bodyPr/>
        <a:lstStyle/>
        <a:p>
          <a:endParaRPr lang="en-US"/>
        </a:p>
      </dgm:t>
    </dgm:pt>
    <dgm:pt modelId="{27D7B5C8-3332-4528-BEF2-29D0AF05634B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Touch your ear.</a:t>
          </a:r>
        </a:p>
      </dgm:t>
    </dgm:pt>
    <dgm:pt modelId="{36F3C857-87CF-438C-B6E3-985999FAEAD6}" type="parTrans" cxnId="{856B8B26-02D1-41D8-83BD-CAC974B003F3}">
      <dgm:prSet/>
      <dgm:spPr/>
      <dgm:t>
        <a:bodyPr/>
        <a:lstStyle/>
        <a:p>
          <a:endParaRPr lang="en-US"/>
        </a:p>
      </dgm:t>
    </dgm:pt>
    <dgm:pt modelId="{8E9EDFE9-BE7F-4F8F-9F69-0DDDE7694A2E}" type="sibTrans" cxnId="{856B8B26-02D1-41D8-83BD-CAC974B003F3}">
      <dgm:prSet/>
      <dgm:spPr/>
      <dgm:t>
        <a:bodyPr/>
        <a:lstStyle/>
        <a:p>
          <a:endParaRPr lang="en-US"/>
        </a:p>
      </dgm:t>
    </dgm:pt>
    <dgm:pt modelId="{4FA2A061-C477-46CB-BC42-57F7B479CD79}">
      <dgm:prSet phldrT="[Text]"/>
      <dgm:spPr/>
      <dgm:t>
        <a:bodyPr/>
        <a:lstStyle/>
        <a:p>
          <a:pPr>
            <a:buAutoNum type="arabicPeriod"/>
          </a:pPr>
          <a:r>
            <a:rPr lang="en-US" dirty="0"/>
            <a:t>Touch your nose.</a:t>
          </a:r>
        </a:p>
      </dgm:t>
    </dgm:pt>
    <dgm:pt modelId="{D84EAF93-2610-4FA7-9A8D-45CD8F82EDEA}" type="parTrans" cxnId="{001AC983-E7BC-4AA5-BB13-F6C367A5EBCC}">
      <dgm:prSet/>
      <dgm:spPr/>
      <dgm:t>
        <a:bodyPr/>
        <a:lstStyle/>
        <a:p>
          <a:endParaRPr lang="en-US"/>
        </a:p>
      </dgm:t>
    </dgm:pt>
    <dgm:pt modelId="{156B032A-ABF2-492F-9FB0-A1EB30131D31}" type="sibTrans" cxnId="{001AC983-E7BC-4AA5-BB13-F6C367A5EBCC}">
      <dgm:prSet/>
      <dgm:spPr/>
      <dgm:t>
        <a:bodyPr/>
        <a:lstStyle/>
        <a:p>
          <a:endParaRPr lang="en-US"/>
        </a:p>
      </dgm:t>
    </dgm:pt>
    <dgm:pt modelId="{89B566C6-5830-4A90-B412-4EA69837E043}" type="pres">
      <dgm:prSet presAssocID="{70987E9B-4F18-40BC-9101-7BAAC6F84A74}" presName="linear" presStyleCnt="0">
        <dgm:presLayoutVars>
          <dgm:dir/>
          <dgm:animLvl val="lvl"/>
          <dgm:resizeHandles val="exact"/>
        </dgm:presLayoutVars>
      </dgm:prSet>
      <dgm:spPr/>
    </dgm:pt>
    <dgm:pt modelId="{5B156FCC-502D-4B80-B03F-D8A7E80B67E7}" type="pres">
      <dgm:prSet presAssocID="{40416791-5295-436B-868F-77F339BABFF8}" presName="parentLin" presStyleCnt="0"/>
      <dgm:spPr/>
    </dgm:pt>
    <dgm:pt modelId="{134E6D2D-302D-43F3-AFC5-1681F9814307}" type="pres">
      <dgm:prSet presAssocID="{40416791-5295-436B-868F-77F339BABFF8}" presName="parentLeftMargin" presStyleLbl="node1" presStyleIdx="0" presStyleCnt="3"/>
      <dgm:spPr/>
    </dgm:pt>
    <dgm:pt modelId="{3682F026-12FE-4637-ADFB-317F6EC248F4}" type="pres">
      <dgm:prSet presAssocID="{40416791-5295-436B-868F-77F339BABF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BA8F32-871E-46E4-B9C3-FD839AEB7043}" type="pres">
      <dgm:prSet presAssocID="{40416791-5295-436B-868F-77F339BABFF8}" presName="negativeSpace" presStyleCnt="0"/>
      <dgm:spPr/>
    </dgm:pt>
    <dgm:pt modelId="{82E47C85-C0AE-4FF2-BC26-269EBC626C99}" type="pres">
      <dgm:prSet presAssocID="{40416791-5295-436B-868F-77F339BABFF8}" presName="childText" presStyleLbl="conFgAcc1" presStyleIdx="0" presStyleCnt="3">
        <dgm:presLayoutVars>
          <dgm:bulletEnabled val="1"/>
        </dgm:presLayoutVars>
      </dgm:prSet>
      <dgm:spPr/>
    </dgm:pt>
    <dgm:pt modelId="{86395A78-51BC-43FD-A3D7-6A3A21E00C0D}" type="pres">
      <dgm:prSet presAssocID="{59E7335A-D321-4252-9C13-2D8DA7F1416D}" presName="spaceBetweenRectangles" presStyleCnt="0"/>
      <dgm:spPr/>
    </dgm:pt>
    <dgm:pt modelId="{7881CB4C-2170-4FBE-ADCF-EE2550E38B5A}" type="pres">
      <dgm:prSet presAssocID="{27D7B5C8-3332-4528-BEF2-29D0AF05634B}" presName="parentLin" presStyleCnt="0"/>
      <dgm:spPr/>
    </dgm:pt>
    <dgm:pt modelId="{2E88D06A-1FBE-4BA5-B13C-C7B70102C73F}" type="pres">
      <dgm:prSet presAssocID="{27D7B5C8-3332-4528-BEF2-29D0AF05634B}" presName="parentLeftMargin" presStyleLbl="node1" presStyleIdx="0" presStyleCnt="3"/>
      <dgm:spPr/>
    </dgm:pt>
    <dgm:pt modelId="{F4DBF1AD-99E7-40AD-869F-C971C63D7283}" type="pres">
      <dgm:prSet presAssocID="{27D7B5C8-3332-4528-BEF2-29D0AF0563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7D9B60-2C52-42F2-8E42-768707E1EAE3}" type="pres">
      <dgm:prSet presAssocID="{27D7B5C8-3332-4528-BEF2-29D0AF05634B}" presName="negativeSpace" presStyleCnt="0"/>
      <dgm:spPr/>
    </dgm:pt>
    <dgm:pt modelId="{E1EE5AED-0AF4-4EAE-B494-2367DF3C6F50}" type="pres">
      <dgm:prSet presAssocID="{27D7B5C8-3332-4528-BEF2-29D0AF05634B}" presName="childText" presStyleLbl="conFgAcc1" presStyleIdx="1" presStyleCnt="3">
        <dgm:presLayoutVars>
          <dgm:bulletEnabled val="1"/>
        </dgm:presLayoutVars>
      </dgm:prSet>
      <dgm:spPr/>
    </dgm:pt>
    <dgm:pt modelId="{8DD6DB89-4151-40F0-96BF-310767F22609}" type="pres">
      <dgm:prSet presAssocID="{8E9EDFE9-BE7F-4F8F-9F69-0DDDE7694A2E}" presName="spaceBetweenRectangles" presStyleCnt="0"/>
      <dgm:spPr/>
    </dgm:pt>
    <dgm:pt modelId="{FFD4F9EA-B285-45CC-BB3D-92B511A8765D}" type="pres">
      <dgm:prSet presAssocID="{4FA2A061-C477-46CB-BC42-57F7B479CD79}" presName="parentLin" presStyleCnt="0"/>
      <dgm:spPr/>
    </dgm:pt>
    <dgm:pt modelId="{49D1FD0E-B9DD-454E-B60B-C35B345EB12E}" type="pres">
      <dgm:prSet presAssocID="{4FA2A061-C477-46CB-BC42-57F7B479CD79}" presName="parentLeftMargin" presStyleLbl="node1" presStyleIdx="1" presStyleCnt="3"/>
      <dgm:spPr/>
    </dgm:pt>
    <dgm:pt modelId="{0C6492EA-B08B-4D74-A538-823E293CAEF5}" type="pres">
      <dgm:prSet presAssocID="{4FA2A061-C477-46CB-BC42-57F7B479CD7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912E5E8-7F22-4DED-A588-6F2BCD7B1BA9}" type="pres">
      <dgm:prSet presAssocID="{4FA2A061-C477-46CB-BC42-57F7B479CD79}" presName="negativeSpace" presStyleCnt="0"/>
      <dgm:spPr/>
    </dgm:pt>
    <dgm:pt modelId="{3A9F2BE9-D286-48DB-89F6-B6731508097D}" type="pres">
      <dgm:prSet presAssocID="{4FA2A061-C477-46CB-BC42-57F7B479CD7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922705-0E9B-4C12-AA2E-4BA88FA15E39}" type="presOf" srcId="{27D7B5C8-3332-4528-BEF2-29D0AF05634B}" destId="{F4DBF1AD-99E7-40AD-869F-C971C63D7283}" srcOrd="1" destOrd="0" presId="urn:microsoft.com/office/officeart/2005/8/layout/list1"/>
    <dgm:cxn modelId="{4AC99818-4E61-4409-899F-3736E657AC2E}" type="presOf" srcId="{4FA2A061-C477-46CB-BC42-57F7B479CD79}" destId="{0C6492EA-B08B-4D74-A538-823E293CAEF5}" srcOrd="1" destOrd="0" presId="urn:microsoft.com/office/officeart/2005/8/layout/list1"/>
    <dgm:cxn modelId="{D6B51323-9270-4589-9910-2653315C8500}" type="presOf" srcId="{27D7B5C8-3332-4528-BEF2-29D0AF05634B}" destId="{2E88D06A-1FBE-4BA5-B13C-C7B70102C73F}" srcOrd="0" destOrd="0" presId="urn:microsoft.com/office/officeart/2005/8/layout/list1"/>
    <dgm:cxn modelId="{856B8B26-02D1-41D8-83BD-CAC974B003F3}" srcId="{70987E9B-4F18-40BC-9101-7BAAC6F84A74}" destId="{27D7B5C8-3332-4528-BEF2-29D0AF05634B}" srcOrd="1" destOrd="0" parTransId="{36F3C857-87CF-438C-B6E3-985999FAEAD6}" sibTransId="{8E9EDFE9-BE7F-4F8F-9F69-0DDDE7694A2E}"/>
    <dgm:cxn modelId="{D9024D61-24FB-49B9-B8D4-89C180CFF5D3}" type="presOf" srcId="{4FA2A061-C477-46CB-BC42-57F7B479CD79}" destId="{49D1FD0E-B9DD-454E-B60B-C35B345EB12E}" srcOrd="0" destOrd="0" presId="urn:microsoft.com/office/officeart/2005/8/layout/list1"/>
    <dgm:cxn modelId="{D952776E-B636-42A9-ADC0-024F681EF2EE}" srcId="{70987E9B-4F18-40BC-9101-7BAAC6F84A74}" destId="{40416791-5295-436B-868F-77F339BABFF8}" srcOrd="0" destOrd="0" parTransId="{E2282323-F0DE-47AE-A61D-0585DDD7B847}" sibTransId="{59E7335A-D321-4252-9C13-2D8DA7F1416D}"/>
    <dgm:cxn modelId="{57ED8155-F4F8-4001-9D14-5C6D723D18EB}" type="presOf" srcId="{40416791-5295-436B-868F-77F339BABFF8}" destId="{134E6D2D-302D-43F3-AFC5-1681F9814307}" srcOrd="0" destOrd="0" presId="urn:microsoft.com/office/officeart/2005/8/layout/list1"/>
    <dgm:cxn modelId="{821CDE7F-FF4F-48C4-B8F7-B3D653E79F5C}" type="presOf" srcId="{40416791-5295-436B-868F-77F339BABFF8}" destId="{3682F026-12FE-4637-ADFB-317F6EC248F4}" srcOrd="1" destOrd="0" presId="urn:microsoft.com/office/officeart/2005/8/layout/list1"/>
    <dgm:cxn modelId="{001AC983-E7BC-4AA5-BB13-F6C367A5EBCC}" srcId="{70987E9B-4F18-40BC-9101-7BAAC6F84A74}" destId="{4FA2A061-C477-46CB-BC42-57F7B479CD79}" srcOrd="2" destOrd="0" parTransId="{D84EAF93-2610-4FA7-9A8D-45CD8F82EDEA}" sibTransId="{156B032A-ABF2-492F-9FB0-A1EB30131D31}"/>
    <dgm:cxn modelId="{C7FFF3D3-8711-489B-8232-61DBB4A1D870}" type="presOf" srcId="{70987E9B-4F18-40BC-9101-7BAAC6F84A74}" destId="{89B566C6-5830-4A90-B412-4EA69837E043}" srcOrd="0" destOrd="0" presId="urn:microsoft.com/office/officeart/2005/8/layout/list1"/>
    <dgm:cxn modelId="{4ED2AA66-C497-4BB9-B0BD-F2E3AF2DD9D1}" type="presParOf" srcId="{89B566C6-5830-4A90-B412-4EA69837E043}" destId="{5B156FCC-502D-4B80-B03F-D8A7E80B67E7}" srcOrd="0" destOrd="0" presId="urn:microsoft.com/office/officeart/2005/8/layout/list1"/>
    <dgm:cxn modelId="{A80218B7-9E45-4996-B5D9-F3A240B1F8EB}" type="presParOf" srcId="{5B156FCC-502D-4B80-B03F-D8A7E80B67E7}" destId="{134E6D2D-302D-43F3-AFC5-1681F9814307}" srcOrd="0" destOrd="0" presId="urn:microsoft.com/office/officeart/2005/8/layout/list1"/>
    <dgm:cxn modelId="{3E600176-5433-49D2-9D10-18A72DC92EE0}" type="presParOf" srcId="{5B156FCC-502D-4B80-B03F-D8A7E80B67E7}" destId="{3682F026-12FE-4637-ADFB-317F6EC248F4}" srcOrd="1" destOrd="0" presId="urn:microsoft.com/office/officeart/2005/8/layout/list1"/>
    <dgm:cxn modelId="{08008C8B-78B5-40ED-A11C-450C416C391B}" type="presParOf" srcId="{89B566C6-5830-4A90-B412-4EA69837E043}" destId="{00BA8F32-871E-46E4-B9C3-FD839AEB7043}" srcOrd="1" destOrd="0" presId="urn:microsoft.com/office/officeart/2005/8/layout/list1"/>
    <dgm:cxn modelId="{FF42FCE4-4D72-41CD-98A8-4A867C3AA349}" type="presParOf" srcId="{89B566C6-5830-4A90-B412-4EA69837E043}" destId="{82E47C85-C0AE-4FF2-BC26-269EBC626C99}" srcOrd="2" destOrd="0" presId="urn:microsoft.com/office/officeart/2005/8/layout/list1"/>
    <dgm:cxn modelId="{8B7548EF-F0E0-43B5-A20A-3746CFE8D252}" type="presParOf" srcId="{89B566C6-5830-4A90-B412-4EA69837E043}" destId="{86395A78-51BC-43FD-A3D7-6A3A21E00C0D}" srcOrd="3" destOrd="0" presId="urn:microsoft.com/office/officeart/2005/8/layout/list1"/>
    <dgm:cxn modelId="{6BA3992D-25F8-4A6D-A379-B373F70C10C8}" type="presParOf" srcId="{89B566C6-5830-4A90-B412-4EA69837E043}" destId="{7881CB4C-2170-4FBE-ADCF-EE2550E38B5A}" srcOrd="4" destOrd="0" presId="urn:microsoft.com/office/officeart/2005/8/layout/list1"/>
    <dgm:cxn modelId="{123EBB2A-377D-4ABE-B21F-7305C0AA4A2D}" type="presParOf" srcId="{7881CB4C-2170-4FBE-ADCF-EE2550E38B5A}" destId="{2E88D06A-1FBE-4BA5-B13C-C7B70102C73F}" srcOrd="0" destOrd="0" presId="urn:microsoft.com/office/officeart/2005/8/layout/list1"/>
    <dgm:cxn modelId="{FF4A05A6-E43F-4A2F-A5DB-65431D49C90F}" type="presParOf" srcId="{7881CB4C-2170-4FBE-ADCF-EE2550E38B5A}" destId="{F4DBF1AD-99E7-40AD-869F-C971C63D7283}" srcOrd="1" destOrd="0" presId="urn:microsoft.com/office/officeart/2005/8/layout/list1"/>
    <dgm:cxn modelId="{2C8E05FD-CAB2-44AB-A341-1BE7BCB00158}" type="presParOf" srcId="{89B566C6-5830-4A90-B412-4EA69837E043}" destId="{B67D9B60-2C52-42F2-8E42-768707E1EAE3}" srcOrd="5" destOrd="0" presId="urn:microsoft.com/office/officeart/2005/8/layout/list1"/>
    <dgm:cxn modelId="{4ADA34A4-134D-463D-B6E0-6F2D1E812E5D}" type="presParOf" srcId="{89B566C6-5830-4A90-B412-4EA69837E043}" destId="{E1EE5AED-0AF4-4EAE-B494-2367DF3C6F50}" srcOrd="6" destOrd="0" presId="urn:microsoft.com/office/officeart/2005/8/layout/list1"/>
    <dgm:cxn modelId="{FD06BDD7-6BA8-4040-8B2E-56832E1B71F6}" type="presParOf" srcId="{89B566C6-5830-4A90-B412-4EA69837E043}" destId="{8DD6DB89-4151-40F0-96BF-310767F22609}" srcOrd="7" destOrd="0" presId="urn:microsoft.com/office/officeart/2005/8/layout/list1"/>
    <dgm:cxn modelId="{D040B49C-BC4F-44EA-9B27-E3BF8FAE243D}" type="presParOf" srcId="{89B566C6-5830-4A90-B412-4EA69837E043}" destId="{FFD4F9EA-B285-45CC-BB3D-92B511A8765D}" srcOrd="8" destOrd="0" presId="urn:microsoft.com/office/officeart/2005/8/layout/list1"/>
    <dgm:cxn modelId="{19BD768D-6437-41A1-AB2C-D424855969FE}" type="presParOf" srcId="{FFD4F9EA-B285-45CC-BB3D-92B511A8765D}" destId="{49D1FD0E-B9DD-454E-B60B-C35B345EB12E}" srcOrd="0" destOrd="0" presId="urn:microsoft.com/office/officeart/2005/8/layout/list1"/>
    <dgm:cxn modelId="{6E125E48-C4D4-4EBE-94AD-64DE03895559}" type="presParOf" srcId="{FFD4F9EA-B285-45CC-BB3D-92B511A8765D}" destId="{0C6492EA-B08B-4D74-A538-823E293CAEF5}" srcOrd="1" destOrd="0" presId="urn:microsoft.com/office/officeart/2005/8/layout/list1"/>
    <dgm:cxn modelId="{81EDDB96-2EE8-48F5-82B2-AA29CF1F355C}" type="presParOf" srcId="{89B566C6-5830-4A90-B412-4EA69837E043}" destId="{5912E5E8-7F22-4DED-A588-6F2BCD7B1BA9}" srcOrd="9" destOrd="0" presId="urn:microsoft.com/office/officeart/2005/8/layout/list1"/>
    <dgm:cxn modelId="{28EAB0F5-6C57-4845-9E95-4454EFE0D026}" type="presParOf" srcId="{89B566C6-5830-4A90-B412-4EA69837E043}" destId="{3A9F2BE9-D286-48DB-89F6-B673150809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7C85-C0AE-4FF2-BC26-269EBC626C99}">
      <dsp:nvSpPr>
        <dsp:cNvPr id="0" name=""/>
        <dsp:cNvSpPr/>
      </dsp:nvSpPr>
      <dsp:spPr>
        <a:xfrm>
          <a:off x="0" y="605380"/>
          <a:ext cx="758226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2F026-12FE-4637-ADFB-317F6EC248F4}">
      <dsp:nvSpPr>
        <dsp:cNvPr id="0" name=""/>
        <dsp:cNvSpPr/>
      </dsp:nvSpPr>
      <dsp:spPr>
        <a:xfrm>
          <a:off x="379113" y="44500"/>
          <a:ext cx="5307584" cy="1121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14" tIns="0" rIns="20061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Touch your head.</a:t>
          </a:r>
        </a:p>
      </dsp:txBody>
      <dsp:txXfrm>
        <a:off x="433873" y="99260"/>
        <a:ext cx="5198064" cy="1012240"/>
      </dsp:txXfrm>
    </dsp:sp>
    <dsp:sp modelId="{E1EE5AED-0AF4-4EAE-B494-2367DF3C6F50}">
      <dsp:nvSpPr>
        <dsp:cNvPr id="0" name=""/>
        <dsp:cNvSpPr/>
      </dsp:nvSpPr>
      <dsp:spPr>
        <a:xfrm>
          <a:off x="0" y="2329060"/>
          <a:ext cx="758226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BF1AD-99E7-40AD-869F-C971C63D7283}">
      <dsp:nvSpPr>
        <dsp:cNvPr id="0" name=""/>
        <dsp:cNvSpPr/>
      </dsp:nvSpPr>
      <dsp:spPr>
        <a:xfrm>
          <a:off x="379113" y="1768180"/>
          <a:ext cx="5307584" cy="11217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14" tIns="0" rIns="20061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Touch your ear.</a:t>
          </a:r>
        </a:p>
      </dsp:txBody>
      <dsp:txXfrm>
        <a:off x="433873" y="1822940"/>
        <a:ext cx="5198064" cy="1012240"/>
      </dsp:txXfrm>
    </dsp:sp>
    <dsp:sp modelId="{3A9F2BE9-D286-48DB-89F6-B6731508097D}">
      <dsp:nvSpPr>
        <dsp:cNvPr id="0" name=""/>
        <dsp:cNvSpPr/>
      </dsp:nvSpPr>
      <dsp:spPr>
        <a:xfrm>
          <a:off x="0" y="4052741"/>
          <a:ext cx="7582263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492EA-B08B-4D74-A538-823E293CAEF5}">
      <dsp:nvSpPr>
        <dsp:cNvPr id="0" name=""/>
        <dsp:cNvSpPr/>
      </dsp:nvSpPr>
      <dsp:spPr>
        <a:xfrm>
          <a:off x="379113" y="3491861"/>
          <a:ext cx="5307584" cy="11217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14" tIns="0" rIns="200614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Touch your nose.</a:t>
          </a:r>
        </a:p>
      </dsp:txBody>
      <dsp:txXfrm>
        <a:off x="433873" y="3546621"/>
        <a:ext cx="5198064" cy="101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6D86-B610-4756-B210-036926282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8C92CC-CB51-47FA-8DAB-C2F1E465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742E-8B7A-44C5-85C4-21CD4AB7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D2516-2807-4DDF-8C81-4BF43D47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829BC-A40C-407F-BEFC-A00C26AF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DB63-6FA8-4B58-9692-F91C47527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CCB23-1A40-4F11-97D9-21122C731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CBEDF-1CD5-49E3-8F78-01AEF351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4692-2184-4CE9-98A3-3D791C06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D6F68-66D9-49E6-8367-FE3B56AF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0649E-46A7-467D-B126-E4D1538A6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FA467-415A-47FA-990D-D0227F0E0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E48BA-5FB1-405E-83F8-DC48E7B4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B09EB-C692-47DA-B14C-0C7048B9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28B87-ABD0-4F62-BCD4-F4F643FE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31B0-B156-4197-AB2D-A0EF36CB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40519-AA8B-482D-AD19-24B299A8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CCBCA-2764-4138-99E6-50462BA4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CAB5E-230F-4020-B739-ECBBB637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52568-648F-42C1-ADA9-65824BC7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96A1-F81C-4181-9244-A3C5D4F1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F255A-E489-4576-8626-FDED2B842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593D-1C8C-43BC-A595-DC5097E7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F091-AA80-4D75-A316-1F439132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4F94-A648-4BF8-BFFB-8E3DF901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A153-F019-4F03-AA4A-153B06D34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2883C-9EDE-4200-A321-B1CAEB8C6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BB5D4-E245-4A69-8F09-61737A05F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2E755-5FE8-424B-BA0D-3529E768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D81DA-17E0-4B7A-9A10-542CBAC4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94AEE-6938-40E6-8DFD-E32C67666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F397E-BEAF-4D55-922D-74AF5D198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23D8C-133E-46AA-9FA4-AE3268A22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24FF3-1FC3-4016-A037-DC336A9A4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91DB1-4388-4A4C-A947-6901EE620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216AD-5637-4A4A-9D98-9A307BFD3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31B3D6-669D-44D9-9542-347334E9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266EE-0D3A-4548-B673-257EFBA9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A715E-BF4C-4D51-A49F-F16F2C93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E874-AB98-428E-A397-7563E203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DF502-2C32-47C2-B03A-B156702E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27EB-F046-4324-A0DB-C2F7CBED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462BF-8B77-40F7-80D1-E8D0F757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A654E2-96D8-4FE9-AF2C-3766888D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ADCC-F382-482A-926D-7E7886CC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EBDEB-B6C7-4190-B829-61F531DE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7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30FA-0094-426D-B059-54A92720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FB49-D418-4C43-8043-582D29BF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DC796-75D7-4F78-AC9B-412D03E0C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DC8CA-9E88-45B3-970F-5B2E3F33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9919D-A7BE-4559-8500-43873094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B34EA-0E73-4077-94BE-DAC8C9AD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01A0-1300-4AF5-8CAF-702B0B58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34669-A5D5-430D-BDBF-CD2DE6F60F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4C17F-FE35-4527-908D-64B23937E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C8A9E-37D9-41B9-B8F5-0B0D3B42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66B08-EEAF-44C8-A14E-DCEE70AD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7100B-E9E3-491A-8295-20B28D31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876F9-2793-44A4-97E1-CE572EB4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24E72-6287-414F-B5B2-24AB43A7F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F7333-5498-496A-B6CF-BD98D1210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072C-EC1A-4116-BE21-AD7C36BBAA8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A94ED-DB54-46F3-9FF0-FB38E1842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6E485-443A-4EEF-A6C6-0B3DDC2A2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112EA-257B-4173-8841-04A1DD2E8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EE0108-A638-43C1-9587-062E2BF01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0" y="0"/>
            <a:ext cx="12192000" cy="71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9BE1C-2398-4A5C-BAE1-58ADFA960AD8}"/>
              </a:ext>
            </a:extLst>
          </p:cNvPr>
          <p:cNvSpPr txBox="1"/>
          <p:nvPr/>
        </p:nvSpPr>
        <p:spPr>
          <a:xfrm>
            <a:off x="2495109" y="197346"/>
            <a:ext cx="90305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</a:p>
          <a:p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my dear students</a:t>
            </a:r>
          </a:p>
        </p:txBody>
      </p:sp>
    </p:spTree>
    <p:extLst>
      <p:ext uri="{BB962C8B-B14F-4D97-AF65-F5344CB8AC3E}">
        <p14:creationId xmlns:p14="http://schemas.microsoft.com/office/powerpoint/2010/main" val="1508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520662F-5E6D-4F46-AFC5-109A6847BFC6}"/>
              </a:ext>
            </a:extLst>
          </p:cNvPr>
          <p:cNvGrpSpPr/>
          <p:nvPr/>
        </p:nvGrpSpPr>
        <p:grpSpPr>
          <a:xfrm>
            <a:off x="1236618" y="1717124"/>
            <a:ext cx="10572206" cy="3173624"/>
            <a:chOff x="1889760" y="1603912"/>
            <a:chExt cx="10572206" cy="31736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04121A5-7869-4902-B119-7CE8158B9F57}"/>
                </a:ext>
              </a:extLst>
            </p:cNvPr>
            <p:cNvSpPr/>
            <p:nvPr/>
          </p:nvSpPr>
          <p:spPr>
            <a:xfrm>
              <a:off x="1889760" y="1603912"/>
              <a:ext cx="8128000" cy="1095746"/>
            </a:xfrm>
            <a:custGeom>
              <a:avLst/>
              <a:gdLst>
                <a:gd name="connsiteX0" fmla="*/ 0 w 8128000"/>
                <a:gd name="connsiteY0" fmla="*/ 259843 h 1559025"/>
                <a:gd name="connsiteX1" fmla="*/ 259843 w 8128000"/>
                <a:gd name="connsiteY1" fmla="*/ 0 h 1559025"/>
                <a:gd name="connsiteX2" fmla="*/ 7868157 w 8128000"/>
                <a:gd name="connsiteY2" fmla="*/ 0 h 1559025"/>
                <a:gd name="connsiteX3" fmla="*/ 8128000 w 8128000"/>
                <a:gd name="connsiteY3" fmla="*/ 259843 h 1559025"/>
                <a:gd name="connsiteX4" fmla="*/ 8128000 w 8128000"/>
                <a:gd name="connsiteY4" fmla="*/ 1299182 h 1559025"/>
                <a:gd name="connsiteX5" fmla="*/ 7868157 w 8128000"/>
                <a:gd name="connsiteY5" fmla="*/ 1559025 h 1559025"/>
                <a:gd name="connsiteX6" fmla="*/ 259843 w 8128000"/>
                <a:gd name="connsiteY6" fmla="*/ 1559025 h 1559025"/>
                <a:gd name="connsiteX7" fmla="*/ 0 w 8128000"/>
                <a:gd name="connsiteY7" fmla="*/ 1299182 h 1559025"/>
                <a:gd name="connsiteX8" fmla="*/ 0 w 8128000"/>
                <a:gd name="connsiteY8" fmla="*/ 259843 h 155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559025">
                  <a:moveTo>
                    <a:pt x="0" y="259843"/>
                  </a:moveTo>
                  <a:cubicBezTo>
                    <a:pt x="0" y="116336"/>
                    <a:pt x="116336" y="0"/>
                    <a:pt x="259843" y="0"/>
                  </a:cubicBezTo>
                  <a:lnTo>
                    <a:pt x="7868157" y="0"/>
                  </a:lnTo>
                  <a:cubicBezTo>
                    <a:pt x="8011664" y="0"/>
                    <a:pt x="8128000" y="116336"/>
                    <a:pt x="8128000" y="259843"/>
                  </a:cubicBezTo>
                  <a:lnTo>
                    <a:pt x="8128000" y="1299182"/>
                  </a:lnTo>
                  <a:cubicBezTo>
                    <a:pt x="8128000" y="1442689"/>
                    <a:pt x="8011664" y="1559025"/>
                    <a:pt x="7868157" y="1559025"/>
                  </a:cubicBezTo>
                  <a:lnTo>
                    <a:pt x="259843" y="1559025"/>
                  </a:lnTo>
                  <a:cubicBezTo>
                    <a:pt x="116336" y="1559025"/>
                    <a:pt x="0" y="1442689"/>
                    <a:pt x="0" y="1299182"/>
                  </a:cubicBezTo>
                  <a:lnTo>
                    <a:pt x="0" y="25984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3755" tIns="323755" rIns="323755" bIns="323755" numCol="1" spcCol="1270" anchor="ctr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500" kern="1200" dirty="0"/>
                <a:t>Pair Work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EFD6B5-23C2-4828-BC3E-0BA97BBB372D}"/>
                </a:ext>
              </a:extLst>
            </p:cNvPr>
            <p:cNvSpPr/>
            <p:nvPr/>
          </p:nvSpPr>
          <p:spPr>
            <a:xfrm>
              <a:off x="1889760" y="3162936"/>
              <a:ext cx="10572206" cy="1614600"/>
            </a:xfrm>
            <a:custGeom>
              <a:avLst/>
              <a:gdLst>
                <a:gd name="connsiteX0" fmla="*/ 0 w 8128000"/>
                <a:gd name="connsiteY0" fmla="*/ 0 h 1614600"/>
                <a:gd name="connsiteX1" fmla="*/ 8128000 w 8128000"/>
                <a:gd name="connsiteY1" fmla="*/ 0 h 1614600"/>
                <a:gd name="connsiteX2" fmla="*/ 8128000 w 8128000"/>
                <a:gd name="connsiteY2" fmla="*/ 1614600 h 1614600"/>
                <a:gd name="connsiteX3" fmla="*/ 0 w 8128000"/>
                <a:gd name="connsiteY3" fmla="*/ 1614600 h 1614600"/>
                <a:gd name="connsiteX4" fmla="*/ 0 w 8128000"/>
                <a:gd name="connsiteY4" fmla="*/ 0 h 16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14600">
                  <a:moveTo>
                    <a:pt x="0" y="0"/>
                  </a:moveTo>
                  <a:lnTo>
                    <a:pt x="8128000" y="0"/>
                  </a:lnTo>
                  <a:lnTo>
                    <a:pt x="8128000" y="1614600"/>
                  </a:lnTo>
                  <a:lnTo>
                    <a:pt x="0" y="161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064" tIns="82550" rIns="462280" bIns="82550" numCol="1" spcCol="1270" anchor="t" anchorCtr="0">
              <a:noAutofit/>
            </a:bodyPr>
            <a:lstStyle/>
            <a:p>
              <a:pPr marL="285750" lvl="1" indent="-28575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5100" kern="1200" dirty="0"/>
                <a:t>One show a picture and another say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9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8CCF91-993C-4E38-A654-EDDBC690108F}"/>
              </a:ext>
            </a:extLst>
          </p:cNvPr>
          <p:cNvSpPr/>
          <p:nvPr/>
        </p:nvSpPr>
        <p:spPr>
          <a:xfrm>
            <a:off x="3241513" y="1677881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865" tIns="317776" rIns="286866" bIns="31777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/>
              <a:t>Nose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6CC6DE6-1A9D-4060-9278-CF1C23AD845D}"/>
              </a:ext>
            </a:extLst>
          </p:cNvPr>
          <p:cNvSpPr/>
          <p:nvPr/>
        </p:nvSpPr>
        <p:spPr>
          <a:xfrm>
            <a:off x="886335" y="1677881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855" tIns="237766" rIns="206856" bIns="237765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Head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368534-EBC3-42EE-8696-2A6CF0BEF217}"/>
              </a:ext>
            </a:extLst>
          </p:cNvPr>
          <p:cNvSpPr/>
          <p:nvPr/>
        </p:nvSpPr>
        <p:spPr>
          <a:xfrm>
            <a:off x="2059411" y="3805462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865" tIns="317776" rIns="286866" bIns="31777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Mouth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3E79AAF-44EB-4A2A-AB5C-E4B7FB6C633B}"/>
              </a:ext>
            </a:extLst>
          </p:cNvPr>
          <p:cNvSpPr/>
          <p:nvPr/>
        </p:nvSpPr>
        <p:spPr>
          <a:xfrm>
            <a:off x="4414589" y="3805462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855" tIns="237766" rIns="206856" bIns="23776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Ear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96D07E4-D2E4-451F-8FB3-43F1CF5F210D}"/>
              </a:ext>
            </a:extLst>
          </p:cNvPr>
          <p:cNvSpPr/>
          <p:nvPr/>
        </p:nvSpPr>
        <p:spPr>
          <a:xfrm>
            <a:off x="7951868" y="1677883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865" tIns="317776" rIns="286866" bIns="31777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Knee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BFFCEAC-5C54-4B17-BC13-506DD0A307AB}"/>
              </a:ext>
            </a:extLst>
          </p:cNvPr>
          <p:cNvSpPr/>
          <p:nvPr/>
        </p:nvSpPr>
        <p:spPr>
          <a:xfrm>
            <a:off x="5596691" y="1677883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855" tIns="237766" rIns="206856" bIns="23776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Shoulder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F2E2FD2-DABB-4B9E-BFE9-1B18262B12DA}"/>
              </a:ext>
            </a:extLst>
          </p:cNvPr>
          <p:cNvSpPr/>
          <p:nvPr/>
        </p:nvSpPr>
        <p:spPr>
          <a:xfrm>
            <a:off x="6769767" y="3805462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865" tIns="317776" rIns="286866" bIns="317775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Eyes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3BB4372-6B52-428B-960B-96F853BD2F44}"/>
              </a:ext>
            </a:extLst>
          </p:cNvPr>
          <p:cNvSpPr/>
          <p:nvPr/>
        </p:nvSpPr>
        <p:spPr>
          <a:xfrm>
            <a:off x="9124944" y="3805462"/>
            <a:ext cx="2180721" cy="2506575"/>
          </a:xfrm>
          <a:custGeom>
            <a:avLst/>
            <a:gdLst>
              <a:gd name="connsiteX0" fmla="*/ 0 w 1525763"/>
              <a:gd name="connsiteY0" fmla="*/ 663707 h 1327414"/>
              <a:gd name="connsiteX1" fmla="*/ 331854 w 1525763"/>
              <a:gd name="connsiteY1" fmla="*/ 0 h 1327414"/>
              <a:gd name="connsiteX2" fmla="*/ 1193910 w 1525763"/>
              <a:gd name="connsiteY2" fmla="*/ 0 h 1327414"/>
              <a:gd name="connsiteX3" fmla="*/ 1525763 w 1525763"/>
              <a:gd name="connsiteY3" fmla="*/ 663707 h 1327414"/>
              <a:gd name="connsiteX4" fmla="*/ 1193910 w 1525763"/>
              <a:gd name="connsiteY4" fmla="*/ 1327414 h 1327414"/>
              <a:gd name="connsiteX5" fmla="*/ 331854 w 1525763"/>
              <a:gd name="connsiteY5" fmla="*/ 1327414 h 1327414"/>
              <a:gd name="connsiteX6" fmla="*/ 0 w 1525763"/>
              <a:gd name="connsiteY6" fmla="*/ 663707 h 13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763" h="1327414">
                <a:moveTo>
                  <a:pt x="762882" y="0"/>
                </a:moveTo>
                <a:lnTo>
                  <a:pt x="1525762" y="288713"/>
                </a:lnTo>
                <a:lnTo>
                  <a:pt x="1525762" y="1038702"/>
                </a:lnTo>
                <a:lnTo>
                  <a:pt x="762882" y="1327414"/>
                </a:lnTo>
                <a:lnTo>
                  <a:pt x="1" y="1038702"/>
                </a:lnTo>
                <a:lnTo>
                  <a:pt x="1" y="288713"/>
                </a:lnTo>
                <a:lnTo>
                  <a:pt x="762882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855" tIns="237766" rIns="206856" bIns="237765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Toes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C0F1B-E39F-4F36-B771-598193BDACD8}"/>
              </a:ext>
            </a:extLst>
          </p:cNvPr>
          <p:cNvSpPr txBox="1"/>
          <p:nvPr/>
        </p:nvSpPr>
        <p:spPr>
          <a:xfrm>
            <a:off x="4025003" y="745724"/>
            <a:ext cx="31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</a:rPr>
              <a:t>Word Card</a:t>
            </a:r>
          </a:p>
        </p:txBody>
      </p:sp>
    </p:spTree>
    <p:extLst>
      <p:ext uri="{BB962C8B-B14F-4D97-AF65-F5344CB8AC3E}">
        <p14:creationId xmlns:p14="http://schemas.microsoft.com/office/powerpoint/2010/main" val="15764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6200" y="1219201"/>
            <a:ext cx="16002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nose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2971801"/>
            <a:ext cx="16002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toes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4800601"/>
            <a:ext cx="16002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ear</a:t>
            </a:r>
          </a:p>
        </p:txBody>
      </p:sp>
      <p:pic>
        <p:nvPicPr>
          <p:cNvPr id="9" name="Picture 8" descr="Extremity-lower-foot-to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5641848"/>
            <a:ext cx="1828800" cy="12161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6096001"/>
            <a:ext cx="16002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Times New Roman" pitchFamily="18" charset="0"/>
              </a:rPr>
              <a:t>head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1247900"/>
            <a:ext cx="1433361" cy="1226752"/>
          </a:xfrm>
          <a:prstGeom prst="rect">
            <a:avLst/>
          </a:prstGeom>
        </p:spPr>
      </p:pic>
      <p:pic>
        <p:nvPicPr>
          <p:cNvPr id="18" name="Picture 17" descr="116456-300x299-E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1524000" y="2438401"/>
            <a:ext cx="3048000" cy="1463039"/>
          </a:xfrm>
          <a:prstGeom prst="rect">
            <a:avLst/>
          </a:prstGeom>
        </p:spPr>
      </p:pic>
      <p:pic>
        <p:nvPicPr>
          <p:cNvPr id="19" name="Picture 18" descr="boys-no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4114801"/>
            <a:ext cx="1759002" cy="1298143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  <a:endCxn id="6" idx="1"/>
          </p:cNvCxnSpPr>
          <p:nvPr/>
        </p:nvCxnSpPr>
        <p:spPr>
          <a:xfrm flipV="1">
            <a:off x="3962400" y="3294967"/>
            <a:ext cx="3733800" cy="272483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29000" y="1676400"/>
            <a:ext cx="4114800" cy="297180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endCxn id="8" idx="1"/>
          </p:cNvCxnSpPr>
          <p:nvPr/>
        </p:nvCxnSpPr>
        <p:spPr>
          <a:xfrm>
            <a:off x="2438400" y="3124200"/>
            <a:ext cx="5257800" cy="199956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9400" y="1447800"/>
            <a:ext cx="5105400" cy="49713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A5CCF6-17D2-45EE-939D-8A13DA00BAAD}"/>
              </a:ext>
            </a:extLst>
          </p:cNvPr>
          <p:cNvSpPr txBox="1"/>
          <p:nvPr/>
        </p:nvSpPr>
        <p:spPr>
          <a:xfrm>
            <a:off x="3529454" y="339180"/>
            <a:ext cx="3913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cs typeface="Times New Roman" pitchFamily="18" charset="0"/>
              </a:rPr>
              <a:t>Matching   Words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bg1">
                <a:tint val="93000"/>
                <a:satMod val="150000"/>
                <a:shade val="98000"/>
                <a:lumMod val="102000"/>
              </a:schemeClr>
            </a:gs>
            <a:gs pos="31000">
              <a:schemeClr val="bg1">
                <a:tint val="98000"/>
                <a:satMod val="130000"/>
                <a:shade val="90000"/>
                <a:lumMod val="103000"/>
              </a:schemeClr>
            </a:gs>
            <a:gs pos="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3937" y="2563721"/>
            <a:ext cx="1371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Head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8300" y="5518249"/>
            <a:ext cx="1143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Eyes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9651236" y="3909759"/>
            <a:ext cx="1295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Nose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187145" y="3909759"/>
            <a:ext cx="1143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3623" y="3746864"/>
            <a:ext cx="1447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Mouth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6307" y="5357949"/>
            <a:ext cx="1371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Knee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507" y="2340786"/>
            <a:ext cx="152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cs typeface="Times New Roman" pitchFamily="18" charset="0"/>
              </a:rPr>
              <a:t>Toes</a:t>
            </a:r>
          </a:p>
        </p:txBody>
      </p:sp>
      <p:pic>
        <p:nvPicPr>
          <p:cNvPr id="12" name="Picture 11" descr="116456-300x299-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941" y="3564654"/>
            <a:ext cx="1505204" cy="1500187"/>
          </a:xfrm>
          <a:prstGeom prst="rect">
            <a:avLst/>
          </a:prstGeom>
        </p:spPr>
      </p:pic>
      <p:pic>
        <p:nvPicPr>
          <p:cNvPr id="13" name="Picture 12" descr="head-girl-profile-white-background-48027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941" y="2117852"/>
            <a:ext cx="1638300" cy="1092200"/>
          </a:xfrm>
          <a:prstGeom prst="rect">
            <a:avLst/>
          </a:prstGeom>
        </p:spPr>
      </p:pic>
      <p:pic>
        <p:nvPicPr>
          <p:cNvPr id="14" name="Picture 13" descr="Extremity-lower-foot-to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39263" y="2117852"/>
            <a:ext cx="1828800" cy="1216152"/>
          </a:xfrm>
          <a:prstGeom prst="rect">
            <a:avLst/>
          </a:prstGeom>
        </p:spPr>
      </p:pic>
      <p:pic>
        <p:nvPicPr>
          <p:cNvPr id="15" name="Picture 14" descr="CrossFit-Knee-Inju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6307" y="4782414"/>
            <a:ext cx="1676400" cy="1468931"/>
          </a:xfrm>
          <a:prstGeom prst="rect">
            <a:avLst/>
          </a:prstGeom>
        </p:spPr>
      </p:pic>
      <p:pic>
        <p:nvPicPr>
          <p:cNvPr id="16" name="Picture 15" descr="boys-no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1236" y="3556938"/>
            <a:ext cx="1595244" cy="1177290"/>
          </a:xfrm>
          <a:prstGeom prst="rect">
            <a:avLst/>
          </a:prstGeom>
        </p:spPr>
      </p:pic>
      <p:pic>
        <p:nvPicPr>
          <p:cNvPr id="17" name="Picture 16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3937" y="5516880"/>
            <a:ext cx="1757363" cy="6477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 t="46939" r="77829" b="14393"/>
          <a:stretch>
            <a:fillRect/>
          </a:stretch>
        </p:blipFill>
        <p:spPr bwMode="auto">
          <a:xfrm>
            <a:off x="4247706" y="2849004"/>
            <a:ext cx="3239389" cy="21126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CFE062-4EDE-46F7-8ACF-5541690FEA49}"/>
              </a:ext>
            </a:extLst>
          </p:cNvPr>
          <p:cNvSpPr txBox="1"/>
          <p:nvPr/>
        </p:nvSpPr>
        <p:spPr>
          <a:xfrm>
            <a:off x="4865914" y="1348411"/>
            <a:ext cx="2305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Let’s 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bye images&quot;">
            <a:extLst>
              <a:ext uri="{FF2B5EF4-FFF2-40B4-BE49-F238E27FC236}">
                <a16:creationId xmlns:a16="http://schemas.microsoft.com/office/drawing/2014/main" id="{CAC8AF81-FC59-4020-BACD-3DE504A2C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26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dbye_song">
            <a:hlinkClick r:id="" action="ppaction://media"/>
            <a:extLst>
              <a:ext uri="{FF2B5EF4-FFF2-40B4-BE49-F238E27FC236}">
                <a16:creationId xmlns:a16="http://schemas.microsoft.com/office/drawing/2014/main" id="{57A92421-1F33-4F21-9207-9FB295101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B739475-BB2C-43A8-909C-B7A006BFBFA6}"/>
              </a:ext>
            </a:extLst>
          </p:cNvPr>
          <p:cNvGrpSpPr/>
          <p:nvPr/>
        </p:nvGrpSpPr>
        <p:grpSpPr>
          <a:xfrm>
            <a:off x="2224293" y="240107"/>
            <a:ext cx="8390132" cy="6356655"/>
            <a:chOff x="2224293" y="240107"/>
            <a:chExt cx="8390132" cy="635665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C29F03-9C7C-412E-B872-76CD6E588CB6}"/>
                </a:ext>
              </a:extLst>
            </p:cNvPr>
            <p:cNvSpPr/>
            <p:nvPr/>
          </p:nvSpPr>
          <p:spPr>
            <a:xfrm>
              <a:off x="4997815" y="3837636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60E22B-59BF-4843-BB2F-746A1BF591BB}"/>
                </a:ext>
              </a:extLst>
            </p:cNvPr>
            <p:cNvSpPr/>
            <p:nvPr/>
          </p:nvSpPr>
          <p:spPr>
            <a:xfrm>
              <a:off x="4797353" y="4158887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3D77E05-2BB2-41F1-8882-CD058D9E95AD}"/>
                </a:ext>
              </a:extLst>
            </p:cNvPr>
            <p:cNvSpPr/>
            <p:nvPr/>
          </p:nvSpPr>
          <p:spPr>
            <a:xfrm>
              <a:off x="4558445" y="4437022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34AB162-5E41-44B6-9DE2-52752BFE80AE}"/>
                </a:ext>
              </a:extLst>
            </p:cNvPr>
            <p:cNvSpPr/>
            <p:nvPr/>
          </p:nvSpPr>
          <p:spPr>
            <a:xfrm>
              <a:off x="4844036" y="604475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A7D7620-DDC6-4AC2-A2AF-B19CF451585E}"/>
                </a:ext>
              </a:extLst>
            </p:cNvPr>
            <p:cNvSpPr/>
            <p:nvPr/>
          </p:nvSpPr>
          <p:spPr>
            <a:xfrm>
              <a:off x="5149764" y="422291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73FA3C5-AE09-4FFA-950E-C640B82FC632}"/>
                </a:ext>
              </a:extLst>
            </p:cNvPr>
            <p:cNvSpPr/>
            <p:nvPr/>
          </p:nvSpPr>
          <p:spPr>
            <a:xfrm>
              <a:off x="5454577" y="240107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C48336-730C-45D2-BE6E-C02A7792B74C}"/>
                </a:ext>
              </a:extLst>
            </p:cNvPr>
            <p:cNvSpPr/>
            <p:nvPr/>
          </p:nvSpPr>
          <p:spPr>
            <a:xfrm>
              <a:off x="5759389" y="422291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214FB1-5A71-4AC2-A438-3BAFAA725C83}"/>
                </a:ext>
              </a:extLst>
            </p:cNvPr>
            <p:cNvSpPr/>
            <p:nvPr/>
          </p:nvSpPr>
          <p:spPr>
            <a:xfrm>
              <a:off x="6065118" y="604475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E8A89AB-DE82-43DE-BA91-9152F7C7441A}"/>
                </a:ext>
              </a:extLst>
            </p:cNvPr>
            <p:cNvSpPr/>
            <p:nvPr/>
          </p:nvSpPr>
          <p:spPr>
            <a:xfrm>
              <a:off x="5454577" y="624515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F63C9EA-6145-4A02-A330-4A87B6370009}"/>
                </a:ext>
              </a:extLst>
            </p:cNvPr>
            <p:cNvSpPr/>
            <p:nvPr/>
          </p:nvSpPr>
          <p:spPr>
            <a:xfrm>
              <a:off x="5454577" y="1008924"/>
              <a:ext cx="228838" cy="228838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8789C81-013E-49F5-A4FD-4511EF1201F1}"/>
                </a:ext>
              </a:extLst>
            </p:cNvPr>
            <p:cNvSpPr/>
            <p:nvPr/>
          </p:nvSpPr>
          <p:spPr>
            <a:xfrm>
              <a:off x="3592747" y="4872086"/>
              <a:ext cx="4935587" cy="1724676"/>
            </a:xfrm>
            <a:custGeom>
              <a:avLst/>
              <a:gdLst>
                <a:gd name="connsiteX0" fmla="*/ 0 w 4935587"/>
                <a:gd name="connsiteY0" fmla="*/ 220650 h 1323871"/>
                <a:gd name="connsiteX1" fmla="*/ 220650 w 4935587"/>
                <a:gd name="connsiteY1" fmla="*/ 0 h 1323871"/>
                <a:gd name="connsiteX2" fmla="*/ 4714937 w 4935587"/>
                <a:gd name="connsiteY2" fmla="*/ 0 h 1323871"/>
                <a:gd name="connsiteX3" fmla="*/ 4935587 w 4935587"/>
                <a:gd name="connsiteY3" fmla="*/ 220650 h 1323871"/>
                <a:gd name="connsiteX4" fmla="*/ 4935587 w 4935587"/>
                <a:gd name="connsiteY4" fmla="*/ 1103221 h 1323871"/>
                <a:gd name="connsiteX5" fmla="*/ 4714937 w 4935587"/>
                <a:gd name="connsiteY5" fmla="*/ 1323871 h 1323871"/>
                <a:gd name="connsiteX6" fmla="*/ 220650 w 4935587"/>
                <a:gd name="connsiteY6" fmla="*/ 1323871 h 1323871"/>
                <a:gd name="connsiteX7" fmla="*/ 0 w 4935587"/>
                <a:gd name="connsiteY7" fmla="*/ 1103221 h 1323871"/>
                <a:gd name="connsiteX8" fmla="*/ 0 w 4935587"/>
                <a:gd name="connsiteY8" fmla="*/ 220650 h 13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5587" h="1323871">
                  <a:moveTo>
                    <a:pt x="0" y="220650"/>
                  </a:moveTo>
                  <a:cubicBezTo>
                    <a:pt x="0" y="98788"/>
                    <a:pt x="98788" y="0"/>
                    <a:pt x="220650" y="0"/>
                  </a:cubicBezTo>
                  <a:lnTo>
                    <a:pt x="4714937" y="0"/>
                  </a:lnTo>
                  <a:cubicBezTo>
                    <a:pt x="4836799" y="0"/>
                    <a:pt x="4935587" y="98788"/>
                    <a:pt x="4935587" y="220650"/>
                  </a:cubicBezTo>
                  <a:lnTo>
                    <a:pt x="4935587" y="1103221"/>
                  </a:lnTo>
                  <a:cubicBezTo>
                    <a:pt x="4935587" y="1225083"/>
                    <a:pt x="4836799" y="1323871"/>
                    <a:pt x="4714937" y="1323871"/>
                  </a:cubicBezTo>
                  <a:lnTo>
                    <a:pt x="220650" y="1323871"/>
                  </a:lnTo>
                  <a:cubicBezTo>
                    <a:pt x="98788" y="1323871"/>
                    <a:pt x="0" y="1225083"/>
                    <a:pt x="0" y="1103221"/>
                  </a:cubicBezTo>
                  <a:lnTo>
                    <a:pt x="0" y="2206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9325" tIns="117966" rIns="117966" bIns="117966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Muhammad Abdul </a:t>
              </a:r>
              <a:r>
                <a:rPr lang="en-US" sz="2000" b="1" kern="1200" dirty="0" err="1"/>
                <a:t>Muhaimin</a:t>
              </a:r>
              <a:endParaRPr lang="en-US" sz="2000" b="1" kern="1200" dirty="0"/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Assistant Teacher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Chhakapan</a:t>
              </a:r>
              <a:r>
                <a:rPr lang="en-US" sz="2000" kern="1200" dirty="0"/>
                <a:t> Govt. Primary School</a:t>
              </a:r>
            </a:p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Kulaura,Moulvibazar</a:t>
              </a:r>
              <a:r>
                <a:rPr lang="en-US" sz="2000" kern="1200" dirty="0"/>
                <a:t>.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6F39688-37A2-45DD-B9D7-C3A6AA031FCB}"/>
                </a:ext>
              </a:extLst>
            </p:cNvPr>
            <p:cNvSpPr/>
            <p:nvPr/>
          </p:nvSpPr>
          <p:spPr>
            <a:xfrm>
              <a:off x="2224293" y="3975739"/>
              <a:ext cx="2288384" cy="2288232"/>
            </a:xfrm>
            <a:prstGeom prst="ellipse">
              <a:avLst/>
            </a:prstGeom>
            <a:blipFill>
              <a:blip r:embed="rId2"/>
              <a:srcRect/>
              <a:stretch>
                <a:fillRect t="-5000" b="-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0A0CC8B-E8FF-4C61-B850-35D7773BD322}"/>
                </a:ext>
              </a:extLst>
            </p:cNvPr>
            <p:cNvSpPr/>
            <p:nvPr/>
          </p:nvSpPr>
          <p:spPr>
            <a:xfrm>
              <a:off x="5678838" y="1948280"/>
              <a:ext cx="4935587" cy="2059037"/>
            </a:xfrm>
            <a:custGeom>
              <a:avLst/>
              <a:gdLst>
                <a:gd name="connsiteX0" fmla="*/ 0 w 4935587"/>
                <a:gd name="connsiteY0" fmla="*/ 220650 h 1323871"/>
                <a:gd name="connsiteX1" fmla="*/ 220650 w 4935587"/>
                <a:gd name="connsiteY1" fmla="*/ 0 h 1323871"/>
                <a:gd name="connsiteX2" fmla="*/ 4714937 w 4935587"/>
                <a:gd name="connsiteY2" fmla="*/ 0 h 1323871"/>
                <a:gd name="connsiteX3" fmla="*/ 4935587 w 4935587"/>
                <a:gd name="connsiteY3" fmla="*/ 220650 h 1323871"/>
                <a:gd name="connsiteX4" fmla="*/ 4935587 w 4935587"/>
                <a:gd name="connsiteY4" fmla="*/ 1103221 h 1323871"/>
                <a:gd name="connsiteX5" fmla="*/ 4714937 w 4935587"/>
                <a:gd name="connsiteY5" fmla="*/ 1323871 h 1323871"/>
                <a:gd name="connsiteX6" fmla="*/ 220650 w 4935587"/>
                <a:gd name="connsiteY6" fmla="*/ 1323871 h 1323871"/>
                <a:gd name="connsiteX7" fmla="*/ 0 w 4935587"/>
                <a:gd name="connsiteY7" fmla="*/ 1103221 h 1323871"/>
                <a:gd name="connsiteX8" fmla="*/ 0 w 4935587"/>
                <a:gd name="connsiteY8" fmla="*/ 220650 h 13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5587" h="1323871">
                  <a:moveTo>
                    <a:pt x="0" y="220650"/>
                  </a:moveTo>
                  <a:cubicBezTo>
                    <a:pt x="0" y="98788"/>
                    <a:pt x="98788" y="0"/>
                    <a:pt x="220650" y="0"/>
                  </a:cubicBezTo>
                  <a:lnTo>
                    <a:pt x="4714937" y="0"/>
                  </a:lnTo>
                  <a:cubicBezTo>
                    <a:pt x="4836799" y="0"/>
                    <a:pt x="4935587" y="98788"/>
                    <a:pt x="4935587" y="220650"/>
                  </a:cubicBezTo>
                  <a:lnTo>
                    <a:pt x="4935587" y="1103221"/>
                  </a:lnTo>
                  <a:cubicBezTo>
                    <a:pt x="4935587" y="1225083"/>
                    <a:pt x="4836799" y="1323871"/>
                    <a:pt x="4714937" y="1323871"/>
                  </a:cubicBezTo>
                  <a:lnTo>
                    <a:pt x="220650" y="1323871"/>
                  </a:lnTo>
                  <a:cubicBezTo>
                    <a:pt x="98788" y="1323871"/>
                    <a:pt x="0" y="1225083"/>
                    <a:pt x="0" y="1103221"/>
                  </a:cubicBezTo>
                  <a:lnTo>
                    <a:pt x="0" y="2206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9325" tIns="110346" rIns="110346" bIns="110346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Class: Two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Subject: English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Time: 40 Min.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66A0B47-F11C-4A7A-8DEC-10DE384BE732}"/>
                </a:ext>
              </a:extLst>
            </p:cNvPr>
            <p:cNvSpPr/>
            <p:nvPr/>
          </p:nvSpPr>
          <p:spPr>
            <a:xfrm>
              <a:off x="4310385" y="1386295"/>
              <a:ext cx="2288384" cy="228823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6000" b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2462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577A158B-5E47-4EC0-80AA-315437825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04BF1-96A2-4BAA-800A-D4E0EBAA187D}"/>
              </a:ext>
            </a:extLst>
          </p:cNvPr>
          <p:cNvSpPr txBox="1"/>
          <p:nvPr/>
        </p:nvSpPr>
        <p:spPr>
          <a:xfrm>
            <a:off x="3907852" y="1589103"/>
            <a:ext cx="3887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Let’s sing a song</a:t>
            </a:r>
          </a:p>
        </p:txBody>
      </p:sp>
    </p:spTree>
    <p:extLst>
      <p:ext uri="{BB962C8B-B14F-4D97-AF65-F5344CB8AC3E}">
        <p14:creationId xmlns:p14="http://schemas.microsoft.com/office/powerpoint/2010/main" val="3114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05662-2BA8-41A5-9084-EF5108B4507D}"/>
              </a:ext>
            </a:extLst>
          </p:cNvPr>
          <p:cNvSpPr txBox="1"/>
          <p:nvPr/>
        </p:nvSpPr>
        <p:spPr>
          <a:xfrm>
            <a:off x="4472775" y="1702455"/>
            <a:ext cx="23896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dirty="0"/>
              <a:t>Unit:11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50AFB-B591-40B4-B397-CEBFCB11BC6A}"/>
              </a:ext>
            </a:extLst>
          </p:cNvPr>
          <p:cNvSpPr/>
          <p:nvPr/>
        </p:nvSpPr>
        <p:spPr>
          <a:xfrm>
            <a:off x="2032000" y="3235860"/>
            <a:ext cx="8128000" cy="932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E9FF2A-5AFC-4670-B4F9-C332806FDBD9}"/>
              </a:ext>
            </a:extLst>
          </p:cNvPr>
          <p:cNvSpPr/>
          <p:nvPr/>
        </p:nvSpPr>
        <p:spPr>
          <a:xfrm>
            <a:off x="2438400" y="2689740"/>
            <a:ext cx="5689600" cy="1092240"/>
          </a:xfrm>
          <a:custGeom>
            <a:avLst/>
            <a:gdLst>
              <a:gd name="connsiteX0" fmla="*/ 0 w 5689600"/>
              <a:gd name="connsiteY0" fmla="*/ 182044 h 1092240"/>
              <a:gd name="connsiteX1" fmla="*/ 182044 w 5689600"/>
              <a:gd name="connsiteY1" fmla="*/ 0 h 1092240"/>
              <a:gd name="connsiteX2" fmla="*/ 5507556 w 5689600"/>
              <a:gd name="connsiteY2" fmla="*/ 0 h 1092240"/>
              <a:gd name="connsiteX3" fmla="*/ 5689600 w 5689600"/>
              <a:gd name="connsiteY3" fmla="*/ 182044 h 1092240"/>
              <a:gd name="connsiteX4" fmla="*/ 5689600 w 5689600"/>
              <a:gd name="connsiteY4" fmla="*/ 910196 h 1092240"/>
              <a:gd name="connsiteX5" fmla="*/ 5507556 w 5689600"/>
              <a:gd name="connsiteY5" fmla="*/ 1092240 h 1092240"/>
              <a:gd name="connsiteX6" fmla="*/ 182044 w 5689600"/>
              <a:gd name="connsiteY6" fmla="*/ 1092240 h 1092240"/>
              <a:gd name="connsiteX7" fmla="*/ 0 w 5689600"/>
              <a:gd name="connsiteY7" fmla="*/ 910196 h 1092240"/>
              <a:gd name="connsiteX8" fmla="*/ 0 w 5689600"/>
              <a:gd name="connsiteY8" fmla="*/ 182044 h 10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1092240">
                <a:moveTo>
                  <a:pt x="0" y="182044"/>
                </a:moveTo>
                <a:cubicBezTo>
                  <a:pt x="0" y="81504"/>
                  <a:pt x="81504" y="0"/>
                  <a:pt x="182044" y="0"/>
                </a:cubicBezTo>
                <a:lnTo>
                  <a:pt x="5507556" y="0"/>
                </a:lnTo>
                <a:cubicBezTo>
                  <a:pt x="5608096" y="0"/>
                  <a:pt x="5689600" y="81504"/>
                  <a:pt x="5689600" y="182044"/>
                </a:cubicBezTo>
                <a:lnTo>
                  <a:pt x="5689600" y="910196"/>
                </a:lnTo>
                <a:cubicBezTo>
                  <a:pt x="5689600" y="1010736"/>
                  <a:pt x="5608096" y="1092240"/>
                  <a:pt x="5507556" y="1092240"/>
                </a:cubicBezTo>
                <a:lnTo>
                  <a:pt x="182044" y="1092240"/>
                </a:lnTo>
                <a:cubicBezTo>
                  <a:pt x="81504" y="1092240"/>
                  <a:pt x="0" y="1010736"/>
                  <a:pt x="0" y="910196"/>
                </a:cubicBezTo>
                <a:lnTo>
                  <a:pt x="0" y="18204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8372" tIns="53319" rIns="268372" bIns="53319" numCol="1" spcCol="1270" anchor="ctr" anchorCtr="0">
            <a:noAutofit/>
          </a:bodyPr>
          <a:lstStyle/>
          <a:p>
            <a:pPr marL="0" lvl="0" indent="0" algn="l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Lesson: Head and Shoulder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A14057-5A85-48D7-980F-C3711817336F}"/>
              </a:ext>
            </a:extLst>
          </p:cNvPr>
          <p:cNvSpPr txBox="1"/>
          <p:nvPr/>
        </p:nvSpPr>
        <p:spPr>
          <a:xfrm>
            <a:off x="797709" y="895350"/>
            <a:ext cx="471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cs typeface="Times New Roman" pitchFamily="18" charset="0"/>
              </a:rPr>
              <a:t>Learning outcomes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083368-DE71-4C1D-B56B-4858180A0209}"/>
              </a:ext>
            </a:extLst>
          </p:cNvPr>
          <p:cNvSpPr txBox="1"/>
          <p:nvPr/>
        </p:nvSpPr>
        <p:spPr>
          <a:xfrm>
            <a:off x="797709" y="1676400"/>
            <a:ext cx="10594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cs typeface="Times New Roman" pitchFamily="18" charset="0"/>
              </a:rPr>
              <a:t>Student will be able to:</a:t>
            </a:r>
          </a:p>
          <a:p>
            <a:r>
              <a:rPr lang="en-US" sz="3200" b="1" dirty="0">
                <a:cs typeface="Times New Roman" pitchFamily="18" charset="0"/>
              </a:rPr>
              <a:t>Listening:</a:t>
            </a:r>
          </a:p>
          <a:p>
            <a:r>
              <a:rPr lang="en-US" sz="3200" dirty="0">
                <a:cs typeface="Times New Roman" pitchFamily="18" charset="0"/>
              </a:rPr>
              <a:t>1.1.1-Become familiar with English sounds by listening to common English words. </a:t>
            </a:r>
          </a:p>
          <a:p>
            <a:r>
              <a:rPr lang="en-US" sz="3200" b="1" dirty="0">
                <a:cs typeface="Times New Roman" pitchFamily="18" charset="0"/>
              </a:rPr>
              <a:t>Speaking : </a:t>
            </a:r>
          </a:p>
          <a:p>
            <a:r>
              <a:rPr lang="en-US" sz="3200" dirty="0">
                <a:cs typeface="Times New Roman" pitchFamily="18" charset="0"/>
              </a:rPr>
              <a:t>1.1.1- Repeat after the teacher simple word and phrases with proper sound and stress.   </a:t>
            </a:r>
          </a:p>
          <a:p>
            <a:r>
              <a:rPr lang="en-US" sz="3200" dirty="0">
                <a:cs typeface="Times New Roman" pitchFamily="18" charset="0"/>
              </a:rPr>
              <a:t>1.1.2 - Say simple words and phrases with proper sounds and stress.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6774" y="457201"/>
            <a:ext cx="7380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Open your book at page no. 22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1352550"/>
            <a:ext cx="6400800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6A082D0-099E-466D-9965-90437C720CC3}"/>
              </a:ext>
            </a:extLst>
          </p:cNvPr>
          <p:cNvSpPr/>
          <p:nvPr/>
        </p:nvSpPr>
        <p:spPr>
          <a:xfrm>
            <a:off x="754442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 descr="head-girl-profile-white-background-48027848.jpg"/>
          <p:cNvSpPr/>
          <p:nvPr/>
        </p:nvSpPr>
        <p:spPr>
          <a:xfrm>
            <a:off x="868780" y="2827482"/>
            <a:ext cx="2058073" cy="17486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0961679-56C9-4329-82E5-26F1D9356E09}"/>
              </a:ext>
            </a:extLst>
          </p:cNvPr>
          <p:cNvSpPr/>
          <p:nvPr/>
        </p:nvSpPr>
        <p:spPr>
          <a:xfrm>
            <a:off x="868780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dirty="0"/>
              <a:t>Head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801C6-C6C5-4D0C-A2C1-CEF5CC5FEE11}"/>
              </a:ext>
            </a:extLst>
          </p:cNvPr>
          <p:cNvSpPr/>
          <p:nvPr/>
        </p:nvSpPr>
        <p:spPr>
          <a:xfrm>
            <a:off x="3543706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 descr="index.jpg"/>
          <p:cNvSpPr/>
          <p:nvPr/>
        </p:nvSpPr>
        <p:spPr>
          <a:xfrm>
            <a:off x="3658044" y="2827482"/>
            <a:ext cx="2058073" cy="17486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1F7ECA-F0A8-48C1-BD19-306D864A5A40}"/>
              </a:ext>
            </a:extLst>
          </p:cNvPr>
          <p:cNvSpPr/>
          <p:nvPr/>
        </p:nvSpPr>
        <p:spPr>
          <a:xfrm>
            <a:off x="3658044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dirty="0"/>
              <a:t>Eyes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BBA522-2AE3-4507-9EAD-54674AC7E79A}"/>
              </a:ext>
            </a:extLst>
          </p:cNvPr>
          <p:cNvSpPr/>
          <p:nvPr/>
        </p:nvSpPr>
        <p:spPr>
          <a:xfrm>
            <a:off x="6332971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44" descr="boys-nose.jpg"/>
          <p:cNvSpPr/>
          <p:nvPr/>
        </p:nvSpPr>
        <p:spPr>
          <a:xfrm>
            <a:off x="6447308" y="2827482"/>
            <a:ext cx="2058073" cy="1748689"/>
          </a:xfrm>
          <a:prstGeom prst="rect">
            <a:avLst/>
          </a:prstGeom>
          <a:blipFill>
            <a:blip r:embed="rId4" cstate="print"/>
            <a:srcRect/>
            <a:stretch>
              <a:fillRect l="-7000" r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91EA9C2-8390-4269-B8FC-4EDF9A812B47}"/>
              </a:ext>
            </a:extLst>
          </p:cNvPr>
          <p:cNvSpPr/>
          <p:nvPr/>
        </p:nvSpPr>
        <p:spPr>
          <a:xfrm>
            <a:off x="6447308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dirty="0"/>
              <a:t>Nose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E523E7-021B-41CC-881F-424790BEBA1F}"/>
              </a:ext>
            </a:extLst>
          </p:cNvPr>
          <p:cNvSpPr/>
          <p:nvPr/>
        </p:nvSpPr>
        <p:spPr>
          <a:xfrm>
            <a:off x="9122235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ectangle 47" descr="116456-300x299-Ear.jpg"/>
          <p:cNvSpPr/>
          <p:nvPr/>
        </p:nvSpPr>
        <p:spPr>
          <a:xfrm>
            <a:off x="9236572" y="2827482"/>
            <a:ext cx="2058073" cy="1748689"/>
          </a:xfrm>
          <a:prstGeom prst="rect">
            <a:avLst/>
          </a:prstGeom>
          <a:blipFill>
            <a:blip r:embed="rId5" cstate="print"/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5214298-2350-4227-AF4B-2068DE4AE7B5}"/>
              </a:ext>
            </a:extLst>
          </p:cNvPr>
          <p:cNvSpPr/>
          <p:nvPr/>
        </p:nvSpPr>
        <p:spPr>
          <a:xfrm>
            <a:off x="9236572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/>
              <a:t>Ear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0246E-3D3B-47EB-9D78-E889EDAC38D2}"/>
              </a:ext>
            </a:extLst>
          </p:cNvPr>
          <p:cNvSpPr txBox="1"/>
          <p:nvPr/>
        </p:nvSpPr>
        <p:spPr>
          <a:xfrm>
            <a:off x="754442" y="1447838"/>
            <a:ext cx="431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Look, listen and say.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5E0405-CC97-4453-BD0C-9988545B3F97}"/>
              </a:ext>
            </a:extLst>
          </p:cNvPr>
          <p:cNvSpPr txBox="1"/>
          <p:nvPr/>
        </p:nvSpPr>
        <p:spPr>
          <a:xfrm>
            <a:off x="4427466" y="663373"/>
            <a:ext cx="3337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Individua Work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FFCB17E-9823-4CC0-872B-1CBEFC1BD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942317"/>
              </p:ext>
            </p:extLst>
          </p:nvPr>
        </p:nvGraphicFramePr>
        <p:xfrm>
          <a:off x="2455816" y="1712067"/>
          <a:ext cx="7582263" cy="50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0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2F026-12FE-4637-ADFB-317F6EC24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682F026-12FE-4637-ADFB-317F6EC24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3682F026-12FE-4637-ADFB-317F6EC24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47C85-C0AE-4FF2-BC26-269EBC626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2E47C85-C0AE-4FF2-BC26-269EBC626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2E47C85-C0AE-4FF2-BC26-269EBC626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DBF1AD-99E7-40AD-869F-C971C63D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F4DBF1AD-99E7-40AD-869F-C971C63D7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4DBF1AD-99E7-40AD-869F-C971C63D7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E5AED-0AF4-4EAE-B494-2367DF3C6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1EE5AED-0AF4-4EAE-B494-2367DF3C6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1EE5AED-0AF4-4EAE-B494-2367DF3C6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492EA-B08B-4D74-A538-823E293C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C6492EA-B08B-4D74-A538-823E293CA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C6492EA-B08B-4D74-A538-823E293CA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9F2BE9-D286-48DB-89F6-B6731508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A9F2BE9-D286-48DB-89F6-B6731508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A9F2BE9-D286-48DB-89F6-B67315080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6A082D0-099E-466D-9965-90437C720CC3}"/>
              </a:ext>
            </a:extLst>
          </p:cNvPr>
          <p:cNvSpPr/>
          <p:nvPr/>
        </p:nvSpPr>
        <p:spPr>
          <a:xfrm>
            <a:off x="754442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 descr="head-girl-profile-white-background-48027848.jpg"/>
          <p:cNvSpPr/>
          <p:nvPr/>
        </p:nvSpPr>
        <p:spPr>
          <a:xfrm>
            <a:off x="868780" y="2827482"/>
            <a:ext cx="2058073" cy="17486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0961679-56C9-4329-82E5-26F1D9356E09}"/>
              </a:ext>
            </a:extLst>
          </p:cNvPr>
          <p:cNvSpPr/>
          <p:nvPr/>
        </p:nvSpPr>
        <p:spPr>
          <a:xfrm>
            <a:off x="868780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dirty="0"/>
              <a:t>Mouth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F4801C6-C6C5-4D0C-A2C1-CEF5CC5FEE11}"/>
              </a:ext>
            </a:extLst>
          </p:cNvPr>
          <p:cNvSpPr/>
          <p:nvPr/>
        </p:nvSpPr>
        <p:spPr>
          <a:xfrm>
            <a:off x="3543706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 descr="index.jpg"/>
          <p:cNvSpPr/>
          <p:nvPr/>
        </p:nvSpPr>
        <p:spPr>
          <a:xfrm>
            <a:off x="3658044" y="2827482"/>
            <a:ext cx="2058073" cy="17486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51F7ECA-F0A8-48C1-BD19-306D864A5A40}"/>
              </a:ext>
            </a:extLst>
          </p:cNvPr>
          <p:cNvSpPr/>
          <p:nvPr/>
        </p:nvSpPr>
        <p:spPr>
          <a:xfrm>
            <a:off x="3658044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/>
            <a:r>
              <a:rPr lang="en-US" sz="3200" dirty="0">
                <a:cs typeface="Times New Roman" pitchFamily="18" charset="0"/>
              </a:rPr>
              <a:t>shoulder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BBA522-2AE3-4507-9EAD-54674AC7E79A}"/>
              </a:ext>
            </a:extLst>
          </p:cNvPr>
          <p:cNvSpPr/>
          <p:nvPr/>
        </p:nvSpPr>
        <p:spPr>
          <a:xfrm>
            <a:off x="6332971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44" descr="boys-nose.jpg"/>
          <p:cNvSpPr/>
          <p:nvPr/>
        </p:nvSpPr>
        <p:spPr>
          <a:xfrm>
            <a:off x="6447308" y="2827482"/>
            <a:ext cx="2058073" cy="174868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91EA9C2-8390-4269-B8FC-4EDF9A812B47}"/>
              </a:ext>
            </a:extLst>
          </p:cNvPr>
          <p:cNvSpPr/>
          <p:nvPr/>
        </p:nvSpPr>
        <p:spPr>
          <a:xfrm>
            <a:off x="6447308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dirty="0"/>
              <a:t>Knee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E523E7-021B-41CC-881F-424790BEBA1F}"/>
              </a:ext>
            </a:extLst>
          </p:cNvPr>
          <p:cNvSpPr/>
          <p:nvPr/>
        </p:nvSpPr>
        <p:spPr>
          <a:xfrm>
            <a:off x="9122235" y="2719871"/>
            <a:ext cx="2286747" cy="269029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ectangle 47" descr="116456-300x299-Ear.jpg"/>
          <p:cNvSpPr/>
          <p:nvPr/>
        </p:nvSpPr>
        <p:spPr>
          <a:xfrm>
            <a:off x="9236572" y="2827482"/>
            <a:ext cx="2058073" cy="174868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5214298-2350-4227-AF4B-2068DE4AE7B5}"/>
              </a:ext>
            </a:extLst>
          </p:cNvPr>
          <p:cNvSpPr/>
          <p:nvPr/>
        </p:nvSpPr>
        <p:spPr>
          <a:xfrm>
            <a:off x="9236572" y="4576172"/>
            <a:ext cx="2058073" cy="726378"/>
          </a:xfrm>
          <a:custGeom>
            <a:avLst/>
            <a:gdLst>
              <a:gd name="connsiteX0" fmla="*/ 0 w 2058073"/>
              <a:gd name="connsiteY0" fmla="*/ 0 h 726378"/>
              <a:gd name="connsiteX1" fmla="*/ 2058073 w 2058073"/>
              <a:gd name="connsiteY1" fmla="*/ 0 h 726378"/>
              <a:gd name="connsiteX2" fmla="*/ 2058073 w 2058073"/>
              <a:gd name="connsiteY2" fmla="*/ 726378 h 726378"/>
              <a:gd name="connsiteX3" fmla="*/ 0 w 2058073"/>
              <a:gd name="connsiteY3" fmla="*/ 726378 h 726378"/>
              <a:gd name="connsiteX4" fmla="*/ 0 w 2058073"/>
              <a:gd name="connsiteY4" fmla="*/ 0 h 72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073" h="726378">
                <a:moveTo>
                  <a:pt x="0" y="0"/>
                </a:moveTo>
                <a:lnTo>
                  <a:pt x="2058073" y="0"/>
                </a:lnTo>
                <a:lnTo>
                  <a:pt x="2058073" y="726378"/>
                </a:lnTo>
                <a:lnTo>
                  <a:pt x="0" y="7263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kern="1200" dirty="0"/>
              <a:t>Toes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A90CDA-5500-4E1E-8C2F-C76ED6D3B4EB}"/>
              </a:ext>
            </a:extLst>
          </p:cNvPr>
          <p:cNvSpPr txBox="1"/>
          <p:nvPr/>
        </p:nvSpPr>
        <p:spPr>
          <a:xfrm>
            <a:off x="754442" y="1447838"/>
            <a:ext cx="431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Look, listen and say.</a:t>
            </a:r>
          </a:p>
        </p:txBody>
      </p:sp>
    </p:spTree>
    <p:extLst>
      <p:ext uri="{BB962C8B-B14F-4D97-AF65-F5344CB8AC3E}">
        <p14:creationId xmlns:p14="http://schemas.microsoft.com/office/powerpoint/2010/main" val="17832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170</Words>
  <Application>Microsoft Office PowerPoint</Application>
  <PresentationFormat>Widescreen</PresentationFormat>
  <Paragraphs>58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A Mumin</dc:creator>
  <cp:lastModifiedBy>M A Mumin</cp:lastModifiedBy>
  <cp:revision>42</cp:revision>
  <dcterms:created xsi:type="dcterms:W3CDTF">2020-01-28T17:25:50Z</dcterms:created>
  <dcterms:modified xsi:type="dcterms:W3CDTF">2020-01-29T20:05:31Z</dcterms:modified>
</cp:coreProperties>
</file>