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266" r:id="rId4"/>
    <p:sldId id="267" r:id="rId5"/>
    <p:sldId id="269" r:id="rId6"/>
    <p:sldId id="268" r:id="rId7"/>
    <p:sldId id="272" r:id="rId8"/>
    <p:sldId id="270" r:id="rId9"/>
    <p:sldId id="271" r:id="rId10"/>
    <p:sldId id="273" r:id="rId11"/>
    <p:sldId id="279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75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37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0600" y="609600"/>
            <a:ext cx="7738986" cy="5410200"/>
            <a:chOff x="990600" y="609600"/>
            <a:chExt cx="7738986" cy="5410200"/>
          </a:xfrm>
        </p:grpSpPr>
        <p:pic>
          <p:nvPicPr>
            <p:cNvPr id="3" name="Picture 2" descr="FB_IMG_1518715665766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57800" y="609600"/>
              <a:ext cx="3471786" cy="54102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990600" y="609600"/>
              <a:ext cx="3962400" cy="5410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আজকের ক্লাসে</a:t>
              </a:r>
            </a:p>
            <a:p>
              <a:pPr algn="ctr"/>
              <a:endPara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48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সবাইকে স্বাগতম </a:t>
              </a:r>
              <a:endParaRPr lang="en-US" sz="4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5553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599" y="685800"/>
            <a:ext cx="6934201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পাঠ্য বইয়ের ১৬ পৃষ্টা বের করো।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90599" y="1905000"/>
            <a:ext cx="6934201" cy="4572000"/>
            <a:chOff x="2388806" y="2286000"/>
            <a:chExt cx="4409274" cy="274907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8806" y="2286000"/>
              <a:ext cx="2280176" cy="274907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200" y="2286000"/>
              <a:ext cx="2149880" cy="2749078"/>
            </a:xfrm>
            <a:prstGeom prst="rect">
              <a:avLst/>
            </a:prstGeom>
          </p:spPr>
        </p:pic>
      </p:grp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838200"/>
            <a:ext cx="69342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এখন আমি পাঠ্যাংশটি পড়ছি, তোমরা সবাই মনোযোগ দিয়ে শোন।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3429000"/>
            <a:ext cx="6934200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পড়ছি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মনোযোগ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সেগুলোর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877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76400" y="381000"/>
            <a:ext cx="5181600" cy="9144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1524000"/>
            <a:ext cx="7848600" cy="48768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১- পাঠ্যাংশটুকু দলের সবাই পর্যায়ক্রমে পড়বে। যখন একজন পড়বে তখন দলের বাকি সবাই মনোযোগ দিয়ে শুনবে এবং প্রয়োজনে সহায়তা করবে।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২- পাঠ্যাংশ থেকে যুক্তবর্ণযুক্ত শব্দ চিহ্নিত কর এবং সেগুলো ভেঙ্গে খাতায় লেখো।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 ৩- পাঠ্যাংশ থেকে যেসকল শব্দের বিপরীত শব্দ হয় সেগুলো চিহ্নিত কর এবং খাতায় লেখো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381000"/>
            <a:ext cx="8077200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আমরা পর্যায়ক্রমে সকল দলের কাজ উপস্থাপন করব।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524000"/>
            <a:ext cx="8077200" cy="914400"/>
          </a:xfrm>
          <a:prstGeom prst="roundRect">
            <a:avLst/>
          </a:prstGeom>
          <a:solidFill>
            <a:srgbClr val="977598"/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১- তোমরা কী পাঠ্যাংশটুকু পড়তে পেরেছো?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2667000"/>
            <a:ext cx="8077200" cy="1295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২- তোমরা যে যুক্তবর্ণযুক্ত শব্দগুলো চিহ্নিত করেছো সেগুলো বল, আমি সেগুলো ভেঙ্গে বোর্ডে লিখে দিচ্ছি।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4267200"/>
            <a:ext cx="8077200" cy="91440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 ৩- তোমরা শব্দগুলো চিহ্নিত করেছো সেগুলো বল, আমি সেগুলোর বিপরীত শব্দ বোর্ডে লিখে দিচ্ছি।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381000"/>
            <a:ext cx="7772400" cy="14478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পাঠ্যাংশের মূল কথাগুলো আমরা এখন বুঝে নেব সবাই মনোযোগ দিয়ে শোন।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14400" y="2590800"/>
            <a:ext cx="7543800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এবার তোম্মাদের মধ্য থেকে আজকের পাঠের মূল কথাগুলো বলতে পারবে তারা হাত উপরে তুলো।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4495800"/>
            <a:ext cx="7620000" cy="1295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এবারে একজন একজন করে গল্পের মূল কথাগুলো বলো।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609600"/>
            <a:ext cx="5867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 আজকের ক্লাস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971800"/>
            <a:ext cx="8001000" cy="17526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কী কী শিখলাম?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0" y="1676400"/>
            <a:ext cx="6248400" cy="12192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524000" y="3657600"/>
            <a:ext cx="6248400" cy="15240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খোদা হাফেজ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533400"/>
            <a:ext cx="8454326" cy="6146292"/>
            <a:chOff x="228600" y="533400"/>
            <a:chExt cx="5867400" cy="6146292"/>
          </a:xfrm>
        </p:grpSpPr>
        <p:grpSp>
          <p:nvGrpSpPr>
            <p:cNvPr id="4" name="Group 5"/>
            <p:cNvGrpSpPr/>
            <p:nvPr/>
          </p:nvGrpSpPr>
          <p:grpSpPr>
            <a:xfrm>
              <a:off x="228600" y="533400"/>
              <a:ext cx="5867400" cy="6146292"/>
              <a:chOff x="859536" y="533399"/>
              <a:chExt cx="7092172" cy="6146292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201913" y="533399"/>
                <a:ext cx="4113407" cy="987552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>
                <a:solidFill>
                  <a:schemeClr val="accent2">
                    <a:lumMod val="75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54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 পরিচিতি </a:t>
                </a:r>
                <a:endParaRPr lang="en-US" sz="5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59536" y="1851659"/>
                <a:ext cx="7092172" cy="4828032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মোছাঃ ফাতেমা বেগম </a:t>
                </a:r>
                <a:r>
                  <a:rPr lang="en-US" sz="4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bn-IN" sz="40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bn-IN" sz="40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প্রধান শিক্ষক </a:t>
                </a:r>
              </a:p>
              <a:p>
                <a:pPr algn="ctr"/>
                <a:r>
                  <a:rPr lang="bn-IN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চেলারচর সরকারী প্রাথমিক বিদ্যালয়</a:t>
                </a:r>
              </a:p>
              <a:p>
                <a:pPr algn="ctr"/>
                <a:r>
                  <a:rPr lang="bn-IN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ছাতক,সুনামগঞ্জ।</a:t>
                </a:r>
              </a:p>
              <a:p>
                <a:pPr algn="ctr"/>
                <a:r>
                  <a:rPr lang="bn-IN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০১৭১৫ </a:t>
                </a:r>
                <a:r>
                  <a:rPr lang="bn-IN" sz="3200" b="1" dirty="0" smtClean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851660"/>
              <a:ext cx="1371600" cy="144360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221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4800" y="274320"/>
            <a:ext cx="8404860" cy="6402540"/>
            <a:chOff x="304800" y="274320"/>
            <a:chExt cx="8404860" cy="6402540"/>
          </a:xfrm>
        </p:grpSpPr>
        <p:sp>
          <p:nvSpPr>
            <p:cNvPr id="2" name="Rounded Rectangle 1"/>
            <p:cNvSpPr/>
            <p:nvPr/>
          </p:nvSpPr>
          <p:spPr>
            <a:xfrm>
              <a:off x="3200400" y="274320"/>
              <a:ext cx="3863340" cy="84124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b="1" dirty="0" smtClean="0">
                  <a:solidFill>
                    <a:schemeClr val="accent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579876" y="1265961"/>
              <a:ext cx="5129784" cy="5410899"/>
            </a:xfrm>
            <a:prstGeom prst="roundRect">
              <a:avLst/>
            </a:prstGeom>
            <a:solidFill>
              <a:schemeClr val="accent4">
                <a:lumMod val="75000"/>
                <a:alpha val="57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5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৩য়</a:t>
              </a:r>
            </a:p>
            <a:p>
              <a:pPr algn="ctr"/>
              <a:r>
                <a:rPr lang="bn-IN" sz="5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বিষয়ঃ বাংলা</a:t>
              </a:r>
            </a:p>
            <a:p>
              <a:pPr algn="ctr"/>
              <a:r>
                <a:rPr lang="bn-IN" sz="5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পাঠের শিরোনামঃ ভাষাশহিদদের কথা </a:t>
              </a:r>
            </a:p>
            <a:p>
              <a:pPr algn="ctr"/>
              <a:r>
                <a:rPr lang="bn-IN" sz="5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সময়ঃ ৪০ মিনিট </a:t>
              </a:r>
            </a:p>
            <a:p>
              <a:pPr algn="ctr"/>
              <a:r>
                <a:rPr lang="bn-IN" sz="54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  </a:t>
              </a:r>
              <a:endPara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31532" t="9375" r="32432" b="6250"/>
            <a:stretch>
              <a:fillRect/>
            </a:stretch>
          </p:blipFill>
          <p:spPr bwMode="auto">
            <a:xfrm>
              <a:off x="304800" y="1524000"/>
              <a:ext cx="3048000" cy="4953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377748009"/>
      </p:ext>
    </p:extLst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667000" y="228600"/>
            <a:ext cx="3276600" cy="6096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066800"/>
            <a:ext cx="8839200" cy="5486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 ও যুক্তবর্ণ সহযোগে তৈরি শব্দ শুনে স্পষ্ট ও শুদ্ধভাবে বলতে পারবে।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১.১.২-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 ও যুক্তবর্ণ সহযোগে তৈরি শব্দযুক্ত বাক্য শুনে স্পষ্ট ও শুদ্ধভাবে বলতে পারবে।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২.২.১-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গল্পের বিষয় বুঝতে পারবে। </a:t>
            </a:r>
          </a:p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যুক্তবর্ণ দিয়ে গঠিত শব্দ স্পষ্ট ও শুদ্ধভাবে বলতে পারবে।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১.১.২-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দিয়ে গঠিত শব্দযুক্ত বাক্য স্পষ্ট ও শুদ্ধভাবে বলতে পারবে।</a:t>
            </a: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২.৪.৩-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গল্পের বিষয় বলতে পারবে।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১.৫.১-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বিরাম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সাবলীলভাবে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8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46266" t="29167" r="26794" b="35417"/>
          <a:stretch>
            <a:fillRect/>
          </a:stretch>
        </p:blipFill>
        <p:spPr bwMode="auto">
          <a:xfrm>
            <a:off x="838200" y="14478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1517073" y="152400"/>
            <a:ext cx="63246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ছবি দেখি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66800" y="5562600"/>
            <a:ext cx="67056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পাচ্ছো?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9200" y="1066800"/>
            <a:ext cx="6019800" cy="4572000"/>
            <a:chOff x="990600" y="1066800"/>
            <a:chExt cx="6781800" cy="548640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/>
            <a:srcRect l="26940" t="40625" r="60176" b="6250"/>
            <a:stretch>
              <a:fillRect/>
            </a:stretch>
          </p:blipFill>
          <p:spPr bwMode="auto">
            <a:xfrm>
              <a:off x="990600" y="1066800"/>
              <a:ext cx="2975688" cy="54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" name="Rounded Rectangle 2"/>
            <p:cNvSpPr/>
            <p:nvPr/>
          </p:nvSpPr>
          <p:spPr>
            <a:xfrm>
              <a:off x="1198206" y="3454998"/>
              <a:ext cx="2629678" cy="4518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আবুল বরকত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198206" y="6101379"/>
              <a:ext cx="2629678" cy="4518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রফিক উদ্দিন আহমদ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/>
            <a:srcRect l="25988" t="17708" r="59956" b="21875"/>
            <a:stretch>
              <a:fillRect/>
            </a:stretch>
          </p:blipFill>
          <p:spPr bwMode="auto">
            <a:xfrm>
              <a:off x="5073520" y="1131346"/>
              <a:ext cx="2698880" cy="5357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ounded Rectangle 7"/>
            <p:cNvSpPr/>
            <p:nvPr/>
          </p:nvSpPr>
          <p:spPr>
            <a:xfrm>
              <a:off x="5073520" y="6101379"/>
              <a:ext cx="2629678" cy="4518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আব্দুস সালাম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073520" y="3132268"/>
              <a:ext cx="2629678" cy="4518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আব্দুল জব্বার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1600200" y="174811"/>
            <a:ext cx="5105400" cy="6096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আরো কয়েকটি ছবি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57774" y="5867400"/>
            <a:ext cx="6019800" cy="685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এদের নাম কী কখনো শুনেছো?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90600" y="381000"/>
            <a:ext cx="7239000" cy="6096000"/>
            <a:chOff x="990600" y="381000"/>
            <a:chExt cx="7239000" cy="6096000"/>
          </a:xfrm>
        </p:grpSpPr>
        <p:pic>
          <p:nvPicPr>
            <p:cNvPr id="2" name="Picture 1" descr="Shaheed_Minar_শহীদ_মিনার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0600" y="1495301"/>
              <a:ext cx="7239000" cy="4981699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1219200" y="381000"/>
              <a:ext cx="6858000" cy="762000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এটি কিসের ছবি? কেন এটি নির্মাণ করা হয়েছে?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2133600"/>
            <a:ext cx="7010400" cy="990600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3657600"/>
            <a:ext cx="7239000" cy="2209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ভাষাশহিদদের কথা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90600" y="457200"/>
            <a:ext cx="69342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 কী হতে পারে?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533400"/>
            <a:ext cx="7315200" cy="5715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আমরা “ভাষা শহিদদের কথা” গল্পটির       ( ফেব্রুয়ারি মাসের---------সঙ্গে সঙ্গে তিনি মারা যান ) অংশটুকু পড়ব।  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309</TotalTime>
  <Words>379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Franklin Gothic Book</vt:lpstr>
      <vt:lpstr>NikoshBAN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Nizam Uddin</dc:creator>
  <cp:lastModifiedBy>Mahbub Adnan Fahim</cp:lastModifiedBy>
  <cp:revision>31</cp:revision>
  <dcterms:created xsi:type="dcterms:W3CDTF">2006-08-16T00:00:00Z</dcterms:created>
  <dcterms:modified xsi:type="dcterms:W3CDTF">2020-01-30T05:30:07Z</dcterms:modified>
</cp:coreProperties>
</file>