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7" r:id="rId9"/>
    <p:sldId id="262" r:id="rId10"/>
    <p:sldId id="268" r:id="rId11"/>
    <p:sldId id="265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1BF08E-871C-4EC0-B86F-9DDEA6C4AB82}">
          <p14:sldIdLst>
            <p14:sldId id="256"/>
            <p14:sldId id="257"/>
            <p14:sldId id="258"/>
            <p14:sldId id="259"/>
            <p14:sldId id="260"/>
            <p14:sldId id="264"/>
          </p14:sldIdLst>
        </p14:section>
        <p14:section name="Untitled Section" id="{515D5CC9-47C6-438E-9FBF-D080D6EC359A}">
          <p14:sldIdLst>
            <p14:sldId id="261"/>
            <p14:sldId id="267"/>
            <p14:sldId id="262"/>
            <p14:sldId id="268"/>
            <p14:sldId id="265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439BA-6F0E-46B3-AEED-9D696B850886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FE9B50B-0EDB-4030-9C07-B7D65B96B16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 যুদ্ধের নাম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E92740-59CC-4C00-9A46-6836901FEF4F}" type="parTrans" cxnId="{D6C42213-853E-4E9B-BA84-6DC0F9ECA39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5DA06D-8C35-4E5F-A149-CBC69D6C8502}" type="sibTrans" cxnId="{D6C42213-853E-4E9B-BA84-6DC0F9ECA39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DCA79A-F99D-4CF9-888B-11D790393A2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১৯৫২ সালে ভাষা আন্দোলন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5C4783-1BD4-478C-9793-6BBAA39DB2FC}" type="parTrans" cxnId="{A4639275-A04C-4267-96FD-F16D11ABC35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014F0A-273F-4907-ADD1-87DD1FB175D0}" type="sibTrans" cxnId="{A4639275-A04C-4267-96FD-F16D11ABC35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E836FA-3083-44B8-8D42-6AD10FEE40B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১৯৬৬ সালে ছয় দফা আন্দোলন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5E991A-1F7E-4FE1-AB25-A3D17463ABA2}" type="parTrans" cxnId="{276708F3-8A7D-41DE-A7ED-BBA25BE5D00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C30C5E-0E2A-469E-AF53-8C2A3F9A528D}" type="sibTrans" cxnId="{276708F3-8A7D-41DE-A7ED-BBA25BE5D00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10FABE-9156-4EF5-BD37-19D07B5DF14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১৯৭০ সালে সাধারণ  নির্বাচন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ABFE15-C1D6-4B59-BB9C-AD2C4BF255BE}" type="parTrans" cxnId="{6C4AE776-06AB-489A-8C8C-0D380852064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8BDD51-D653-41F9-960B-D49861795660}" type="sibTrans" cxnId="{6C4AE776-06AB-489A-8C8C-0D380852064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D1C3D6-28D2-4336-B7B7-CC2502CCE79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১৯৭১ সালে মুক্তি যুদ্ধ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062820-1E17-4E06-8DA2-1E7AAED6AA78}" type="parTrans" cxnId="{AEA59BBF-1FA0-4497-BA8E-2219958058B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50BB0B-6129-4645-8282-72F781B9DC42}" type="sibTrans" cxnId="{AEA59BBF-1FA0-4497-BA8E-2219958058B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4A9E15-59CE-491A-9195-2787052C7947}" type="pres">
      <dgm:prSet presAssocID="{E2C439BA-6F0E-46B3-AEED-9D696B8508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2091E-4B83-40BA-9C53-9AE9610204F8}" type="pres">
      <dgm:prSet presAssocID="{5FE9B50B-0EDB-4030-9C07-B7D65B96B166}" presName="centerShape" presStyleLbl="node0" presStyleIdx="0" presStyleCnt="1"/>
      <dgm:spPr/>
      <dgm:t>
        <a:bodyPr/>
        <a:lstStyle/>
        <a:p>
          <a:endParaRPr lang="en-US"/>
        </a:p>
      </dgm:t>
    </dgm:pt>
    <dgm:pt modelId="{487863CB-CEF3-4478-B57C-C823F266D8E6}" type="pres">
      <dgm:prSet presAssocID="{2CDCA79A-F99D-4CF9-888B-11D790393A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0B07D-886F-43A4-8F60-9F25DDA92BE1}" type="pres">
      <dgm:prSet presAssocID="{2CDCA79A-F99D-4CF9-888B-11D790393A24}" presName="dummy" presStyleCnt="0"/>
      <dgm:spPr/>
      <dgm:t>
        <a:bodyPr/>
        <a:lstStyle/>
        <a:p>
          <a:endParaRPr lang="en-US"/>
        </a:p>
      </dgm:t>
    </dgm:pt>
    <dgm:pt modelId="{E1F83A4C-7716-4E0B-977A-9B26C8798B9B}" type="pres">
      <dgm:prSet presAssocID="{99014F0A-273F-4907-ADD1-87DD1FB175D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B3CE23B-C26C-40F1-B41C-5F6236D7DB45}" type="pres">
      <dgm:prSet presAssocID="{9AE836FA-3083-44B8-8D42-6AD10FEE40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204E-0D15-4425-A57D-DDE1EDE56454}" type="pres">
      <dgm:prSet presAssocID="{9AE836FA-3083-44B8-8D42-6AD10FEE40B7}" presName="dummy" presStyleCnt="0"/>
      <dgm:spPr/>
      <dgm:t>
        <a:bodyPr/>
        <a:lstStyle/>
        <a:p>
          <a:endParaRPr lang="en-US"/>
        </a:p>
      </dgm:t>
    </dgm:pt>
    <dgm:pt modelId="{B28419E2-A5FE-4FBF-AEA8-4532F0CCDF92}" type="pres">
      <dgm:prSet presAssocID="{42C30C5E-0E2A-469E-AF53-8C2A3F9A528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51FE1C3-25F9-4E86-97A6-7C30E761B1F2}" type="pres">
      <dgm:prSet presAssocID="{2010FABE-9156-4EF5-BD37-19D07B5DF1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F7A27-1B86-41D8-97B6-C81BFD38D4CD}" type="pres">
      <dgm:prSet presAssocID="{2010FABE-9156-4EF5-BD37-19D07B5DF14E}" presName="dummy" presStyleCnt="0"/>
      <dgm:spPr/>
      <dgm:t>
        <a:bodyPr/>
        <a:lstStyle/>
        <a:p>
          <a:endParaRPr lang="en-US"/>
        </a:p>
      </dgm:t>
    </dgm:pt>
    <dgm:pt modelId="{8583082E-A64C-4382-8CFB-B201774595C0}" type="pres">
      <dgm:prSet presAssocID="{068BDD51-D653-41F9-960B-D4986179566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6DB082D-A008-4AE5-8E43-75ADB55BD697}" type="pres">
      <dgm:prSet presAssocID="{D5D1C3D6-28D2-4336-B7B7-CC2502CCE795}" presName="node" presStyleLbl="node1" presStyleIdx="3" presStyleCnt="4" custRadScaleRad="97960" custRadScaleInc="-1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B1E39-C6FB-47A7-86A9-6BD159AEAFB8}" type="pres">
      <dgm:prSet presAssocID="{D5D1C3D6-28D2-4336-B7B7-CC2502CCE795}" presName="dummy" presStyleCnt="0"/>
      <dgm:spPr/>
      <dgm:t>
        <a:bodyPr/>
        <a:lstStyle/>
        <a:p>
          <a:endParaRPr lang="en-US"/>
        </a:p>
      </dgm:t>
    </dgm:pt>
    <dgm:pt modelId="{6745BBB0-8030-45E9-B16F-CBEE9CA3AE2A}" type="pres">
      <dgm:prSet presAssocID="{C550BB0B-6129-4645-8282-72F781B9DC4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EA59BBF-1FA0-4497-BA8E-2219958058B2}" srcId="{5FE9B50B-0EDB-4030-9C07-B7D65B96B166}" destId="{D5D1C3D6-28D2-4336-B7B7-CC2502CCE795}" srcOrd="3" destOrd="0" parTransId="{41062820-1E17-4E06-8DA2-1E7AAED6AA78}" sibTransId="{C550BB0B-6129-4645-8282-72F781B9DC42}"/>
    <dgm:cxn modelId="{276708F3-8A7D-41DE-A7ED-BBA25BE5D003}" srcId="{5FE9B50B-0EDB-4030-9C07-B7D65B96B166}" destId="{9AE836FA-3083-44B8-8D42-6AD10FEE40B7}" srcOrd="1" destOrd="0" parTransId="{065E991A-1F7E-4FE1-AB25-A3D17463ABA2}" sibTransId="{42C30C5E-0E2A-469E-AF53-8C2A3F9A528D}"/>
    <dgm:cxn modelId="{14EAF619-D7CF-4D09-8C27-F5331F7BC0BB}" type="presOf" srcId="{068BDD51-D653-41F9-960B-D49861795660}" destId="{8583082E-A64C-4382-8CFB-B201774595C0}" srcOrd="0" destOrd="0" presId="urn:microsoft.com/office/officeart/2005/8/layout/radial6"/>
    <dgm:cxn modelId="{3B808D7A-5B70-475A-A4C8-7F585960A75A}" type="presOf" srcId="{5FE9B50B-0EDB-4030-9C07-B7D65B96B166}" destId="{6152091E-4B83-40BA-9C53-9AE9610204F8}" srcOrd="0" destOrd="0" presId="urn:microsoft.com/office/officeart/2005/8/layout/radial6"/>
    <dgm:cxn modelId="{AA6186E7-29FF-458B-9CEB-818E35288140}" type="presOf" srcId="{99014F0A-273F-4907-ADD1-87DD1FB175D0}" destId="{E1F83A4C-7716-4E0B-977A-9B26C8798B9B}" srcOrd="0" destOrd="0" presId="urn:microsoft.com/office/officeart/2005/8/layout/radial6"/>
    <dgm:cxn modelId="{6C4AE776-06AB-489A-8C8C-0D3808520643}" srcId="{5FE9B50B-0EDB-4030-9C07-B7D65B96B166}" destId="{2010FABE-9156-4EF5-BD37-19D07B5DF14E}" srcOrd="2" destOrd="0" parTransId="{A8ABFE15-C1D6-4B59-BB9C-AD2C4BF255BE}" sibTransId="{068BDD51-D653-41F9-960B-D49861795660}"/>
    <dgm:cxn modelId="{9EC79285-7BA3-477C-8536-3171BBDE36DE}" type="presOf" srcId="{C550BB0B-6129-4645-8282-72F781B9DC42}" destId="{6745BBB0-8030-45E9-B16F-CBEE9CA3AE2A}" srcOrd="0" destOrd="0" presId="urn:microsoft.com/office/officeart/2005/8/layout/radial6"/>
    <dgm:cxn modelId="{D6C42213-853E-4E9B-BA84-6DC0F9ECA395}" srcId="{E2C439BA-6F0E-46B3-AEED-9D696B850886}" destId="{5FE9B50B-0EDB-4030-9C07-B7D65B96B166}" srcOrd="0" destOrd="0" parTransId="{17E92740-59CC-4C00-9A46-6836901FEF4F}" sibTransId="{D15DA06D-8C35-4E5F-A149-CBC69D6C8502}"/>
    <dgm:cxn modelId="{7F7F5D78-FBB6-48C8-BC77-2F476BC5C1B9}" type="presOf" srcId="{2010FABE-9156-4EF5-BD37-19D07B5DF14E}" destId="{851FE1C3-25F9-4E86-97A6-7C30E761B1F2}" srcOrd="0" destOrd="0" presId="urn:microsoft.com/office/officeart/2005/8/layout/radial6"/>
    <dgm:cxn modelId="{D947027B-6FA2-4E41-BCA8-27C7E5303DDA}" type="presOf" srcId="{D5D1C3D6-28D2-4336-B7B7-CC2502CCE795}" destId="{46DB082D-A008-4AE5-8E43-75ADB55BD697}" srcOrd="0" destOrd="0" presId="urn:microsoft.com/office/officeart/2005/8/layout/radial6"/>
    <dgm:cxn modelId="{A603E82D-2826-4563-BB3D-029803C7B8AD}" type="presOf" srcId="{42C30C5E-0E2A-469E-AF53-8C2A3F9A528D}" destId="{B28419E2-A5FE-4FBF-AEA8-4532F0CCDF92}" srcOrd="0" destOrd="0" presId="urn:microsoft.com/office/officeart/2005/8/layout/radial6"/>
    <dgm:cxn modelId="{7563F22F-0C3A-4CF9-A1BC-571F10A41D44}" type="presOf" srcId="{2CDCA79A-F99D-4CF9-888B-11D790393A24}" destId="{487863CB-CEF3-4478-B57C-C823F266D8E6}" srcOrd="0" destOrd="0" presId="urn:microsoft.com/office/officeart/2005/8/layout/radial6"/>
    <dgm:cxn modelId="{68B98822-2B0C-482B-A0D4-48B687C13891}" type="presOf" srcId="{9AE836FA-3083-44B8-8D42-6AD10FEE40B7}" destId="{EB3CE23B-C26C-40F1-B41C-5F6236D7DB45}" srcOrd="0" destOrd="0" presId="urn:microsoft.com/office/officeart/2005/8/layout/radial6"/>
    <dgm:cxn modelId="{1C526BFF-870D-4DBE-A2A5-212D3D059D5B}" type="presOf" srcId="{E2C439BA-6F0E-46B3-AEED-9D696B850886}" destId="{B54A9E15-59CE-491A-9195-2787052C7947}" srcOrd="0" destOrd="0" presId="urn:microsoft.com/office/officeart/2005/8/layout/radial6"/>
    <dgm:cxn modelId="{A4639275-A04C-4267-96FD-F16D11ABC35A}" srcId="{5FE9B50B-0EDB-4030-9C07-B7D65B96B166}" destId="{2CDCA79A-F99D-4CF9-888B-11D790393A24}" srcOrd="0" destOrd="0" parTransId="{DE5C4783-1BD4-478C-9793-6BBAA39DB2FC}" sibTransId="{99014F0A-273F-4907-ADD1-87DD1FB175D0}"/>
    <dgm:cxn modelId="{1DA5CA02-C1BA-4834-966C-82F6671815CA}" type="presParOf" srcId="{B54A9E15-59CE-491A-9195-2787052C7947}" destId="{6152091E-4B83-40BA-9C53-9AE9610204F8}" srcOrd="0" destOrd="0" presId="urn:microsoft.com/office/officeart/2005/8/layout/radial6"/>
    <dgm:cxn modelId="{7DADFE15-A8E4-456C-A6BA-19505A80FECE}" type="presParOf" srcId="{B54A9E15-59CE-491A-9195-2787052C7947}" destId="{487863CB-CEF3-4478-B57C-C823F266D8E6}" srcOrd="1" destOrd="0" presId="urn:microsoft.com/office/officeart/2005/8/layout/radial6"/>
    <dgm:cxn modelId="{5E54B2F1-FB32-47EE-9AA4-D151665ADDD7}" type="presParOf" srcId="{B54A9E15-59CE-491A-9195-2787052C7947}" destId="{5ED0B07D-886F-43A4-8F60-9F25DDA92BE1}" srcOrd="2" destOrd="0" presId="urn:microsoft.com/office/officeart/2005/8/layout/radial6"/>
    <dgm:cxn modelId="{EB075B37-72E8-4530-8EF0-6C20C79763F7}" type="presParOf" srcId="{B54A9E15-59CE-491A-9195-2787052C7947}" destId="{E1F83A4C-7716-4E0B-977A-9B26C8798B9B}" srcOrd="3" destOrd="0" presId="urn:microsoft.com/office/officeart/2005/8/layout/radial6"/>
    <dgm:cxn modelId="{691F82ED-0EDF-476E-8539-8B05DA7E0E9D}" type="presParOf" srcId="{B54A9E15-59CE-491A-9195-2787052C7947}" destId="{EB3CE23B-C26C-40F1-B41C-5F6236D7DB45}" srcOrd="4" destOrd="0" presId="urn:microsoft.com/office/officeart/2005/8/layout/radial6"/>
    <dgm:cxn modelId="{AF55151D-900E-4DCA-81A7-1245B89A8A10}" type="presParOf" srcId="{B54A9E15-59CE-491A-9195-2787052C7947}" destId="{5F1A204E-0D15-4425-A57D-DDE1EDE56454}" srcOrd="5" destOrd="0" presId="urn:microsoft.com/office/officeart/2005/8/layout/radial6"/>
    <dgm:cxn modelId="{B1C62ED4-3F0A-401E-BEB9-CD9B82420AE8}" type="presParOf" srcId="{B54A9E15-59CE-491A-9195-2787052C7947}" destId="{B28419E2-A5FE-4FBF-AEA8-4532F0CCDF92}" srcOrd="6" destOrd="0" presId="urn:microsoft.com/office/officeart/2005/8/layout/radial6"/>
    <dgm:cxn modelId="{A08CE328-D63B-400E-AEDA-9ACE73FA39AA}" type="presParOf" srcId="{B54A9E15-59CE-491A-9195-2787052C7947}" destId="{851FE1C3-25F9-4E86-97A6-7C30E761B1F2}" srcOrd="7" destOrd="0" presId="urn:microsoft.com/office/officeart/2005/8/layout/radial6"/>
    <dgm:cxn modelId="{7D11C4C9-4F81-4A76-A11A-448C4FB06EA6}" type="presParOf" srcId="{B54A9E15-59CE-491A-9195-2787052C7947}" destId="{ACDF7A27-1B86-41D8-97B6-C81BFD38D4CD}" srcOrd="8" destOrd="0" presId="urn:microsoft.com/office/officeart/2005/8/layout/radial6"/>
    <dgm:cxn modelId="{BD2D06CB-D6E3-488F-9A8C-B182926236FC}" type="presParOf" srcId="{B54A9E15-59CE-491A-9195-2787052C7947}" destId="{8583082E-A64C-4382-8CFB-B201774595C0}" srcOrd="9" destOrd="0" presId="urn:microsoft.com/office/officeart/2005/8/layout/radial6"/>
    <dgm:cxn modelId="{21A524EE-A868-41A9-B220-F64EDCFE2769}" type="presParOf" srcId="{B54A9E15-59CE-491A-9195-2787052C7947}" destId="{46DB082D-A008-4AE5-8E43-75ADB55BD697}" srcOrd="10" destOrd="0" presId="urn:microsoft.com/office/officeart/2005/8/layout/radial6"/>
    <dgm:cxn modelId="{DA8879B1-F1A6-4B04-8297-4ABAC0BCB523}" type="presParOf" srcId="{B54A9E15-59CE-491A-9195-2787052C7947}" destId="{F09B1E39-C6FB-47A7-86A9-6BD159AEAFB8}" srcOrd="11" destOrd="0" presId="urn:microsoft.com/office/officeart/2005/8/layout/radial6"/>
    <dgm:cxn modelId="{BA6C7947-BC54-4A1A-B28D-8979E11D7488}" type="presParOf" srcId="{B54A9E15-59CE-491A-9195-2787052C7947}" destId="{6745BBB0-8030-45E9-B16F-CBEE9CA3AE2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5BBB0-8030-45E9-B16F-CBEE9CA3AE2A}">
      <dsp:nvSpPr>
        <dsp:cNvPr id="0" name=""/>
        <dsp:cNvSpPr/>
      </dsp:nvSpPr>
      <dsp:spPr>
        <a:xfrm>
          <a:off x="2766762" y="703606"/>
          <a:ext cx="4701686" cy="4701686"/>
        </a:xfrm>
        <a:prstGeom prst="blockArc">
          <a:avLst>
            <a:gd name="adj1" fmla="val 10775886"/>
            <a:gd name="adj2" fmla="val 16129868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3082E-A64C-4382-8CFB-B201774595C0}">
      <dsp:nvSpPr>
        <dsp:cNvPr id="0" name=""/>
        <dsp:cNvSpPr/>
      </dsp:nvSpPr>
      <dsp:spPr>
        <a:xfrm>
          <a:off x="2766769" y="704561"/>
          <a:ext cx="4701686" cy="4701686"/>
        </a:xfrm>
        <a:prstGeom prst="blockArc">
          <a:avLst>
            <a:gd name="adj1" fmla="val 5470141"/>
            <a:gd name="adj2" fmla="val 10777317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419E2-A5FE-4FBF-AEA8-4532F0CCDF92}">
      <dsp:nvSpPr>
        <dsp:cNvPr id="0" name=""/>
        <dsp:cNvSpPr/>
      </dsp:nvSpPr>
      <dsp:spPr>
        <a:xfrm>
          <a:off x="2719920" y="704084"/>
          <a:ext cx="4701686" cy="4701686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83A4C-7716-4E0B-977A-9B26C8798B9B}">
      <dsp:nvSpPr>
        <dsp:cNvPr id="0" name=""/>
        <dsp:cNvSpPr/>
      </dsp:nvSpPr>
      <dsp:spPr>
        <a:xfrm>
          <a:off x="2719920" y="704084"/>
          <a:ext cx="4701686" cy="4701686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2091E-4B83-40BA-9C53-9AE9610204F8}">
      <dsp:nvSpPr>
        <dsp:cNvPr id="0" name=""/>
        <dsp:cNvSpPr/>
      </dsp:nvSpPr>
      <dsp:spPr>
        <a:xfrm>
          <a:off x="3988769" y="1972933"/>
          <a:ext cx="2163987" cy="2163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 যুদ্ধের নাম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05678" y="2289842"/>
        <a:ext cx="1530169" cy="1530169"/>
      </dsp:txXfrm>
    </dsp:sp>
    <dsp:sp modelId="{487863CB-CEF3-4478-B57C-C823F266D8E6}">
      <dsp:nvSpPr>
        <dsp:cNvPr id="0" name=""/>
        <dsp:cNvSpPr/>
      </dsp:nvSpPr>
      <dsp:spPr>
        <a:xfrm>
          <a:off x="4313367" y="1220"/>
          <a:ext cx="1514791" cy="151479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১৯৫২ সালে ভাষা আন্দোলন  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5203" y="223056"/>
        <a:ext cx="1071119" cy="1071119"/>
      </dsp:txXfrm>
    </dsp:sp>
    <dsp:sp modelId="{EB3CE23B-C26C-40F1-B41C-5F6236D7DB45}">
      <dsp:nvSpPr>
        <dsp:cNvPr id="0" name=""/>
        <dsp:cNvSpPr/>
      </dsp:nvSpPr>
      <dsp:spPr>
        <a:xfrm>
          <a:off x="6609678" y="2297531"/>
          <a:ext cx="1514791" cy="151479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১৯৬৬ সালে ছয় দফা আন্দোলন 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31514" y="2519367"/>
        <a:ext cx="1071119" cy="1071119"/>
      </dsp:txXfrm>
    </dsp:sp>
    <dsp:sp modelId="{851FE1C3-25F9-4E86-97A6-7C30E761B1F2}">
      <dsp:nvSpPr>
        <dsp:cNvPr id="0" name=""/>
        <dsp:cNvSpPr/>
      </dsp:nvSpPr>
      <dsp:spPr>
        <a:xfrm>
          <a:off x="4313367" y="4593842"/>
          <a:ext cx="1514791" cy="151479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১৯৭০ সালে সাধারণ  নির্বাচন 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5203" y="4815678"/>
        <a:ext cx="1071119" cy="1071119"/>
      </dsp:txXfrm>
    </dsp:sp>
    <dsp:sp modelId="{46DB082D-A008-4AE5-8E43-75ADB55BD697}">
      <dsp:nvSpPr>
        <dsp:cNvPr id="0" name=""/>
        <dsp:cNvSpPr/>
      </dsp:nvSpPr>
      <dsp:spPr>
        <a:xfrm>
          <a:off x="2063955" y="2313161"/>
          <a:ext cx="1514791" cy="151479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১৯৭১ সালে মুক্তি যুদ্ধ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85791" y="2534997"/>
        <a:ext cx="1071119" cy="107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69BBC-E487-4D94-8708-5AA43AEB6E8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BDE2C-B0E2-44DA-848A-614241921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1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DE2C-B0E2-44DA-848A-614241921D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8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86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0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58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920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2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40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7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87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52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6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9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6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86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3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2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9B28A2-FECD-4378-AB7A-F9A2EE22547E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F2BFE0-CAAF-4C17-9A6F-DE6B9C5F3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1" y="1316182"/>
            <a:ext cx="4627419" cy="4087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39089" y="60987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1127" y="5284991"/>
            <a:ext cx="4405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5940570"/>
              </p:ext>
            </p:extLst>
          </p:nvPr>
        </p:nvGraphicFramePr>
        <p:xfrm>
          <a:off x="789709" y="484909"/>
          <a:ext cx="10141527" cy="610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6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2091E-4B83-40BA-9C53-9AE96102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152091E-4B83-40BA-9C53-9AE96102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152091E-4B83-40BA-9C53-9AE96102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6152091E-4B83-40BA-9C53-9AE96102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7863CB-CEF3-4478-B57C-C823F266D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87863CB-CEF3-4478-B57C-C823F266D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87863CB-CEF3-4478-B57C-C823F266D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87863CB-CEF3-4478-B57C-C823F266D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F83A4C-7716-4E0B-977A-9B26C8798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E1F83A4C-7716-4E0B-977A-9B26C8798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E1F83A4C-7716-4E0B-977A-9B26C8798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1F83A4C-7716-4E0B-977A-9B26C8798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3CE23B-C26C-40F1-B41C-5F6236D7D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B3CE23B-C26C-40F1-B41C-5F6236D7D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B3CE23B-C26C-40F1-B41C-5F6236D7D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B3CE23B-C26C-40F1-B41C-5F6236D7D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8419E2-A5FE-4FBF-AEA8-4532F0CCD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B28419E2-A5FE-4FBF-AEA8-4532F0CCD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B28419E2-A5FE-4FBF-AEA8-4532F0CCD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28419E2-A5FE-4FBF-AEA8-4532F0CCD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1FE1C3-25F9-4E86-97A6-7C30E761B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51FE1C3-25F9-4E86-97A6-7C30E761B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51FE1C3-25F9-4E86-97A6-7C30E761B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51FE1C3-25F9-4E86-97A6-7C30E761B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83082E-A64C-4382-8CFB-B20177459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8583082E-A64C-4382-8CFB-B20177459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8583082E-A64C-4382-8CFB-B20177459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583082E-A64C-4382-8CFB-B20177459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DB082D-A008-4AE5-8E43-75ADB55BD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6DB082D-A008-4AE5-8E43-75ADB55BD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6DB082D-A008-4AE5-8E43-75ADB55BD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6DB082D-A008-4AE5-8E43-75ADB55BD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45BBB0-8030-45E9-B16F-CBEE9CA3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745BBB0-8030-45E9-B16F-CBEE9CA3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745BBB0-8030-45E9-B16F-CBEE9CA3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745BBB0-8030-45E9-B16F-CBEE9CA3A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6" y="1149928"/>
            <a:ext cx="9074728" cy="32316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মুজিব নগর সরকার কত সালে গঠিত হয়েছিল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কত সালে মুক্তিযুদ্ধ হয়েছিল?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কত তারিখে মুজিব নগর সরকার  শপথগ্রহণ করেছিল?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মুক্তি যুদ্ধের গতি বৃদ্ধি পায় কখন?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9788" y="3101353"/>
            <a:ext cx="9961418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 সাল থেকে ১৯৭১ সাল পর্যন্ত কোন কোন ঘটনা ঘটেছিল তার একটি ছক তৈরি করে আনবে।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4" y="279495"/>
            <a:ext cx="2181225" cy="20955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92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01" y="358053"/>
            <a:ext cx="3780127" cy="3562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5400" y="4419600"/>
            <a:ext cx="317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D7P5MC7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244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660" y="1681089"/>
            <a:ext cx="8520546" cy="40318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</a:t>
            </a:r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  </a:t>
            </a: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ছাঃফাতেমা বেগম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চেলারচর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সুনামগঞ্জ। 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C 0.06901 -2.96296E-6 0.125 0.05602 0.125 0.125 C 0.125 0.19398 0.06901 0.25 3.75E-6 0.25 C -0.06901 0.25 -0.125 0.19398 -0.125 0.125 C -0.125 0.05602 -0.06901 -2.96296E-6 3.75E-6 -2.96296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236" y="1856510"/>
            <a:ext cx="8381999" cy="3231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বিশ্বপরিচয়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মুক্তিযুদ্ধ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যুদ্ধের সূচনা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৩০/০১/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474" y="775855"/>
            <a:ext cx="1007225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369" y="-520504"/>
            <a:ext cx="115938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8806" y="1251075"/>
            <a:ext cx="8651631" cy="30469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শিখনফল: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১৪.১.১ মুজিবনগর সরকার কোথায়,কখন, ও</a:t>
            </a:r>
          </a:p>
          <a:p>
            <a:endParaRPr lang="bn-BD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 গঠিত হয়েছিল তা বর্ণনা করতে পারবে।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BLQQOD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5206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5" y="459363"/>
            <a:ext cx="44196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48" y="321152"/>
            <a:ext cx="2144874" cy="20738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07" y="3514312"/>
            <a:ext cx="1733820" cy="23509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5626" y="3200287"/>
            <a:ext cx="23379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5896" y="2397983"/>
            <a:ext cx="25752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1941" y="5893391"/>
            <a:ext cx="25249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9RYKVBY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971605" cy="6858000"/>
          </a:xfrm>
          <a:prstGeom prst="rect">
            <a:avLst/>
          </a:prstGeom>
        </p:spPr>
      </p:pic>
      <p:graphicFrame>
        <p:nvGraphicFramePr>
          <p:cNvPr id="1046" name="Object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36233" y="3587262"/>
          <a:ext cx="1073975" cy="56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4" imgW="1327320" imgH="437760" progId="Package">
                  <p:embed/>
                </p:oleObj>
              </mc:Choice>
              <mc:Fallback>
                <p:oleObj name="Packager Shell Object" showAsIcon="1" r:id="rId4" imgW="1327320" imgH="437760" progId="Package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233" y="3587262"/>
                        <a:ext cx="1073975" cy="564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7472" y="734289"/>
            <a:ext cx="631767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7SZ3LP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7505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89030" y="2222695"/>
            <a:ext cx="10224447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কত সালে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৬দফা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প্রস্তাব করেছিলেন?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 নির্বাচনে কোন দল জয় লাভ করেন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মুক্তিযুদ্ধ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হয়েছিলো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908" y="5746770"/>
            <a:ext cx="380982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ছবি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92335" y="914400"/>
            <a:ext cx="6026973" cy="459684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02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1713223"/>
            <a:ext cx="10307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ব ব্ব ব ১ </a:t>
            </a:r>
            <a:r>
              <a:rPr lang="bn-BD" dirty="0">
                <a:solidFill>
                  <a:schemeClr val="bg1"/>
                </a:solidFill>
              </a:rPr>
              <a:t>কাকে </a:t>
            </a:r>
            <a:r>
              <a:rPr lang="bn-BD" b="1" dirty="0">
                <a:solidFill>
                  <a:schemeClr val="bg1"/>
                </a:solidFill>
              </a:rPr>
              <a:t>স্বাধিন</a:t>
            </a:r>
            <a:r>
              <a:rPr lang="bn-BD" dirty="0">
                <a:solidFill>
                  <a:schemeClr val="bg1"/>
                </a:solidFill>
              </a:rPr>
              <a:t> বাংলাদেশের রাস্ত্রপতি  ঘোষণা করা হ?</a:t>
            </a:r>
          </a:p>
          <a:p>
            <a:r>
              <a:rPr lang="bn-BD" dirty="0">
                <a:solidFill>
                  <a:schemeClr val="bg1"/>
                </a:solidFill>
              </a:rPr>
              <a:t>২সৈয়দ নজরুল ইসলাম কিসের দায়িত্ব পালন করেন ?</a:t>
            </a:r>
          </a:p>
          <a:p>
            <a:r>
              <a:rPr lang="bn-BD" dirty="0">
                <a:solidFill>
                  <a:schemeClr val="bg1"/>
                </a:solidFill>
              </a:rPr>
              <a:t>৩ কখন মুক্তি যুদ্ধের গতি বৃদ্ধি পায় </a:t>
            </a:r>
            <a:r>
              <a:rPr lang="bn-BD" dirty="0" smtClean="0">
                <a:solidFill>
                  <a:schemeClr val="bg1"/>
                </a:solidFill>
              </a:rPr>
              <a:t>কখন?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451887"/>
            <a:ext cx="834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90945"/>
            <a:ext cx="1008611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পড়তে বলব। পড়া শেষে প্রশ্ন করব -</a:t>
            </a:r>
          </a:p>
          <a:p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১ঃকত সালে ভাষা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 হ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 সাধারণ নির্বাচনে কে বিজয় লাভ করে?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৩ঃ বঙ্গ বন্ধু  কত সালে স্বাধীনতার ঘোষণা দেন?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পৃষ্ঠা বের করতে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বলব সবাইকে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380</TotalTime>
  <Words>259</Words>
  <Application>Microsoft Office PowerPoint</Application>
  <PresentationFormat>Widescreen</PresentationFormat>
  <Paragraphs>49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NikoshBAN</vt:lpstr>
      <vt:lpstr>Vrinda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Mahbub Adnan Fahim</cp:lastModifiedBy>
  <cp:revision>100</cp:revision>
  <dcterms:created xsi:type="dcterms:W3CDTF">2018-05-22T04:22:53Z</dcterms:created>
  <dcterms:modified xsi:type="dcterms:W3CDTF">2020-01-30T06:13:04Z</dcterms:modified>
</cp:coreProperties>
</file>