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1" r:id="rId2"/>
    <p:sldId id="272" r:id="rId3"/>
    <p:sldId id="263" r:id="rId4"/>
    <p:sldId id="259" r:id="rId5"/>
    <p:sldId id="264" r:id="rId6"/>
    <p:sldId id="262" r:id="rId7"/>
    <p:sldId id="269" r:id="rId8"/>
    <p:sldId id="268" r:id="rId9"/>
    <p:sldId id="270" r:id="rId10"/>
    <p:sldId id="260" r:id="rId11"/>
    <p:sldId id="267" r:id="rId12"/>
    <p:sldId id="266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7687-2D02-4F61-9509-12A653D9973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CC2A-7B52-451E-BE1F-221D878F1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2754-C987-438A-ACDE-460DB0DEC3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0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CC2A-7B52-451E-BE1F-221D878F1F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7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0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9606" r="29605" b="4144"/>
          <a:stretch/>
        </p:blipFill>
        <p:spPr>
          <a:xfrm>
            <a:off x="1223889" y="1106879"/>
            <a:ext cx="68453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972" y="2017130"/>
            <a:ext cx="5667133" cy="28507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792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1792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58914E-7C42-4DAE-AF22-15D5648A98B2}"/>
              </a:ext>
            </a:extLst>
          </p:cNvPr>
          <p:cNvSpPr txBox="1"/>
          <p:nvPr/>
        </p:nvSpPr>
        <p:spPr>
          <a:xfrm>
            <a:off x="152400" y="1219200"/>
            <a:ext cx="8763000" cy="5047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দল-শাপলা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bn-IN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দুটি প্রযুক্তির ৩টি করে ব্যবহার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EA6F9C-D294-40A6-AA93-9B89E8AE3EE0}"/>
              </a:ext>
            </a:extLst>
          </p:cNvPr>
          <p:cNvSpPr txBox="1"/>
          <p:nvPr/>
        </p:nvSpPr>
        <p:spPr>
          <a:xfrm>
            <a:off x="2362200" y="304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94C62-E993-4BDF-8F77-4C0EC9D99E2D}"/>
              </a:ext>
            </a:extLst>
          </p:cNvPr>
          <p:cNvSpPr txBox="1"/>
          <p:nvPr/>
        </p:nvSpPr>
        <p:spPr>
          <a:xfrm>
            <a:off x="304800" y="609600"/>
            <a:ext cx="8534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 ও ৬৩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মিলকরণ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1943" y="1905000"/>
            <a:ext cx="6380113" cy="4212772"/>
            <a:chOff x="1066799" y="1676400"/>
            <a:chExt cx="6380113" cy="4212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9" t="2560" r="10834" b="2560"/>
            <a:stretch/>
          </p:blipFill>
          <p:spPr>
            <a:xfrm>
              <a:off x="1066799" y="1676400"/>
              <a:ext cx="3179713" cy="4212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2" t="1521" r="9328" b="1521"/>
            <a:stretch/>
          </p:blipFill>
          <p:spPr>
            <a:xfrm>
              <a:off x="4246512" y="1676400"/>
              <a:ext cx="3200400" cy="4212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781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733566"/>
            <a:ext cx="24384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068204"/>
            <a:ext cx="41148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05650"/>
            <a:ext cx="82296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066800"/>
            <a:ext cx="41148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001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4" y="1543868"/>
            <a:ext cx="76771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23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5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10171"/>
            <a:ext cx="434837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117037" y="160158"/>
            <a:ext cx="3293074" cy="108633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918" y="3510171"/>
            <a:ext cx="4156082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 প্রযুক্তি </a:t>
            </a: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</a:t>
            </a: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1516625" y="1219200"/>
            <a:ext cx="1746208" cy="22009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531671" y="1524000"/>
            <a:ext cx="421326" cy="4953000"/>
            <a:chOff x="5973080" y="1544343"/>
            <a:chExt cx="336050" cy="484785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126790" y="1544343"/>
              <a:ext cx="18119" cy="46954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291011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973080" y="1696743"/>
              <a:ext cx="18119" cy="469545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2120" r="13415" b="4936"/>
          <a:stretch/>
        </p:blipFill>
        <p:spPr>
          <a:xfrm>
            <a:off x="6196076" y="1246496"/>
            <a:ext cx="1739765" cy="21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454634-2300-4C27-A426-303F3CEF95B6}"/>
              </a:ext>
            </a:extLst>
          </p:cNvPr>
          <p:cNvSpPr txBox="1"/>
          <p:nvPr/>
        </p:nvSpPr>
        <p:spPr>
          <a:xfrm>
            <a:off x="838200" y="3048000"/>
            <a:ext cx="7620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Down Arrow 2"/>
          <p:cNvSpPr/>
          <p:nvPr/>
        </p:nvSpPr>
        <p:spPr>
          <a:xfrm>
            <a:off x="2400300" y="762000"/>
            <a:ext cx="4495800" cy="18288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D2BE0A-B73C-4D3D-864F-4632DDD3A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3012583" cy="202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E50E25-C8FF-4B4C-A77A-A3995BBC2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657600"/>
            <a:ext cx="3012583" cy="2016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41F99F-1701-4121-AAF3-68E4EF21A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24" y="3651770"/>
            <a:ext cx="3012583" cy="202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r="21825" b="3920"/>
          <a:stretch/>
        </p:blipFill>
        <p:spPr>
          <a:xfrm>
            <a:off x="4942924" y="457200"/>
            <a:ext cx="3012583" cy="2003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6790" y="2603382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8681" y="5762538"/>
            <a:ext cx="246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এয়ারকন্ডিশন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6790" y="5762538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6715" y="2590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92DF83-281D-4910-BBCF-9FAD7BF40D9F}"/>
              </a:ext>
            </a:extLst>
          </p:cNvPr>
          <p:cNvSpPr txBox="1"/>
          <p:nvPr/>
        </p:nvSpPr>
        <p:spPr>
          <a:xfrm>
            <a:off x="304800" y="3048000"/>
            <a:ext cx="853440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1066800"/>
            <a:ext cx="60960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9E60ED-19C0-4922-B6A4-8C2A0373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1" y="2819400"/>
            <a:ext cx="2586027" cy="1847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1C9BAE-1AE7-4041-A7C7-3C27AF54B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2081" r="7040" b="10705"/>
          <a:stretch/>
        </p:blipFill>
        <p:spPr>
          <a:xfrm>
            <a:off x="897849" y="463629"/>
            <a:ext cx="2580799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3192BE-654F-4D5D-87BE-BA222ED9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19401"/>
            <a:ext cx="2580799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E3C795-023D-4A37-9CCE-DAB47B686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63629"/>
            <a:ext cx="2580799" cy="184785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EA1DCF-295B-4B58-92FF-DA0E6783FDAA}"/>
              </a:ext>
            </a:extLst>
          </p:cNvPr>
          <p:cNvSpPr txBox="1"/>
          <p:nvPr/>
        </p:nvSpPr>
        <p:spPr>
          <a:xfrm>
            <a:off x="892621" y="5175173"/>
            <a:ext cx="726732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বাড়িতে ব্যবহৃত বিভিন্ন প্রযুক্তি দেখানো হয়েছে। তুমি কী সেগুলো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10336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338938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1186011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38938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375504-5CE0-4388-8086-88FF78F4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2" y="457201"/>
            <a:ext cx="3017548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9B0FE5-EC82-4082-89A6-27BDEE744F84}"/>
              </a:ext>
            </a:extLst>
          </p:cNvPr>
          <p:cNvSpPr txBox="1"/>
          <p:nvPr/>
        </p:nvSpPr>
        <p:spPr>
          <a:xfrm>
            <a:off x="609600" y="4953000"/>
            <a:ext cx="80772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 ঘরে ব্যবহৃত প্রযুক্তি গুলো খুজে বের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FF975E-9EC4-47E2-980E-431CBDFCE5A7}"/>
              </a:ext>
            </a:extLst>
          </p:cNvPr>
          <p:cNvSpPr txBox="1"/>
          <p:nvPr/>
        </p:nvSpPr>
        <p:spPr>
          <a:xfrm>
            <a:off x="5539726" y="3544668"/>
            <a:ext cx="1905000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255288-6342-4044-9154-C9008D45C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r="14877"/>
          <a:stretch/>
        </p:blipFill>
        <p:spPr>
          <a:xfrm>
            <a:off x="4983453" y="457201"/>
            <a:ext cx="3017547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007C59-F82B-44DD-82C8-848F2C29BCB2}"/>
              </a:ext>
            </a:extLst>
          </p:cNvPr>
          <p:cNvSpPr txBox="1"/>
          <p:nvPr/>
        </p:nvSpPr>
        <p:spPr>
          <a:xfrm>
            <a:off x="1503656" y="3544669"/>
            <a:ext cx="1905000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23EFA7-90A6-40E9-AD3B-ACD1DB122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1" y="702819"/>
            <a:ext cx="2306953" cy="162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34DAE7-E199-4B6D-8FA6-30209CE9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61308"/>
            <a:ext cx="2566784" cy="1622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4DC0AA-7990-4A48-83E2-2E235C23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44" y="3361309"/>
            <a:ext cx="2311246" cy="1622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333148-3936-4715-B80C-46C8FF32A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58177"/>
            <a:ext cx="2303733" cy="1622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8C0A39-A700-414A-A72F-4A8DB53BA770}"/>
              </a:ext>
            </a:extLst>
          </p:cNvPr>
          <p:cNvSpPr txBox="1"/>
          <p:nvPr/>
        </p:nvSpPr>
        <p:spPr>
          <a:xfrm>
            <a:off x="5674417" y="4983401"/>
            <a:ext cx="219075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দেয়াল ঘড়ি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7062FE-C0FA-43E7-92D0-6696DDAAA201}"/>
              </a:ext>
            </a:extLst>
          </p:cNvPr>
          <p:cNvSpPr txBox="1"/>
          <p:nvPr/>
        </p:nvSpPr>
        <p:spPr>
          <a:xfrm>
            <a:off x="5542891" y="2503499"/>
            <a:ext cx="2190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983F6F-75C1-48E0-A5F8-E4245C11C92A}"/>
              </a:ext>
            </a:extLst>
          </p:cNvPr>
          <p:cNvSpPr txBox="1"/>
          <p:nvPr/>
        </p:nvSpPr>
        <p:spPr>
          <a:xfrm>
            <a:off x="1750452" y="4961010"/>
            <a:ext cx="219075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09CD6-D394-4C64-B9C2-39DBD8E27ABE}"/>
              </a:ext>
            </a:extLst>
          </p:cNvPr>
          <p:cNvSpPr txBox="1"/>
          <p:nvPr/>
        </p:nvSpPr>
        <p:spPr>
          <a:xfrm>
            <a:off x="1742492" y="2503499"/>
            <a:ext cx="219075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F28BDC-3DF9-4235-9655-F91B42796B13}"/>
              </a:ext>
            </a:extLst>
          </p:cNvPr>
          <p:cNvSpPr txBox="1"/>
          <p:nvPr/>
        </p:nvSpPr>
        <p:spPr>
          <a:xfrm>
            <a:off x="838200" y="6014111"/>
            <a:ext cx="7620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প্রযুক্তিটি কী কাজে ব্যবহার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94E9CD-8C82-477F-90CC-DB8F4D205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395"/>
            <a:ext cx="2895600" cy="2392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ECC9D7-91A9-4C6B-A602-550B9528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39775"/>
            <a:ext cx="2895600" cy="23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CAFB09-1ED1-4539-A788-66FB87F5FC97}"/>
              </a:ext>
            </a:extLst>
          </p:cNvPr>
          <p:cNvSpPr txBox="1"/>
          <p:nvPr/>
        </p:nvSpPr>
        <p:spPr>
          <a:xfrm>
            <a:off x="1255308" y="2526716"/>
            <a:ext cx="221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5312E5-3E2D-4217-8C79-17A0087E9C11}"/>
              </a:ext>
            </a:extLst>
          </p:cNvPr>
          <p:cNvSpPr txBox="1"/>
          <p:nvPr/>
        </p:nvSpPr>
        <p:spPr>
          <a:xfrm>
            <a:off x="5105400" y="252671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576946-FF84-4F6C-B2F9-A00693CBBDFB}"/>
              </a:ext>
            </a:extLst>
          </p:cNvPr>
          <p:cNvSpPr txBox="1"/>
          <p:nvPr/>
        </p:nvSpPr>
        <p:spPr>
          <a:xfrm>
            <a:off x="1279164" y="5700500"/>
            <a:ext cx="1708872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ইস্ত্রি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38A88B-A73D-48F6-9E3A-12661649538A}"/>
              </a:ext>
            </a:extLst>
          </p:cNvPr>
          <p:cNvSpPr txBox="1"/>
          <p:nvPr/>
        </p:nvSpPr>
        <p:spPr>
          <a:xfrm>
            <a:off x="4343400" y="3761405"/>
            <a:ext cx="43434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প্রযুক্তিটি সব চেয়ে ব্যবহার করা হয়?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8890" r="11335" b="9999"/>
          <a:stretch/>
        </p:blipFill>
        <p:spPr>
          <a:xfrm>
            <a:off x="5372099" y="217435"/>
            <a:ext cx="2095501" cy="23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277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anowardoly@hotmail.com</cp:lastModifiedBy>
  <cp:revision>141</cp:revision>
  <dcterms:created xsi:type="dcterms:W3CDTF">2006-08-16T00:00:00Z</dcterms:created>
  <dcterms:modified xsi:type="dcterms:W3CDTF">2020-01-30T06:37:18Z</dcterms:modified>
</cp:coreProperties>
</file>