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7" r:id="rId6"/>
    <p:sldId id="263" r:id="rId7"/>
    <p:sldId id="259" r:id="rId8"/>
    <p:sldId id="258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1:56.6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68D199-DF44-4B1E-979E-12E2D4E33B75}" emma:medium="tactile" emma:mode="ink">
          <msink:context xmlns:msink="http://schemas.microsoft.com/ink/2010/main" type="inkDrawing" rotatedBoundingBox="14657,16406 21606,15222 21629,15352 14679,16536" shapeName="Other">
            <msink:destinationLink direction="with" ref="{3D67B0CC-DEBA-4E5B-A0AF-C5337580E97A}"/>
          </msink:context>
        </emma:interpretation>
      </emma:emma>
    </inkml:annotationXML>
    <inkml:trace contextRef="#ctx0" brushRef="#br0">0 1166 0,'83'0'312,"-41"0"-296,41 0-16,-41 0 16,82 0-16,-40 0 15,82-42-15,-41 42 16,-42-42-1,42 1-15,42 41 0,-84 0 16,42-42 0,-42 42-16,42-42 15,-41 42-15,-1 0 16,-41 0-16,82-41 16,-40 41-16,-1 0 15,-41 0-15,41 0 16,-41-42-16,83 42 15,-42-42-15,-42 42 16,43 0-16,-43 0 16,84 0-16,-83 0 15,0-41-15,41-1 16,-42 42-16,1 0 16,41-41-16,1 41 15,-43 0-15,1 0 16,0 0-16,-1-42 15,42 42-15,-41 0 16,0 0-16,-1 0 16,43-42-16,-1 42 15,-41 0-15,41 0 16,0 0-16,-41-41 16,41 41-1,-41-42-15,-1 42 16,1 0-16,41 0 15,-41 0-15,41 0 16,-41-42 0,-1 1-1,1 41 1,41 0-16,-41 0 16,83 0-1,-83 0-15,41-42 16,42 42-16,-42 0 15,0-42-15,1 42 16,41-41-16,-1 41 16,-82 0-16,41 0 15,42-83-15,-41 83 16,40 0-16,-82-42 16,41 42-16,-41 0 15,83-42-15,-83 42 16,41-41-16,0 41 15,0 0-15,1 0 16,-43-42-16,43 42 16,-1 0-1,0-83-15,-41 83 32,-1 0-17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4:21.740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975A8594-3B18-4801-B76B-57904A073C74}" emma:medium="tactile" emma:mode="ink">
          <msink:context xmlns:msink="http://schemas.microsoft.com/ink/2010/main" type="writingRegion" rotatedBoundingBox="8129,14705 8256,17211 7157,17267 7030,14761"/>
        </emma:interpretation>
      </emma:emma>
    </inkml:annotationXML>
    <inkml:traceGroup>
      <inkml:annotationXML>
        <emma:emma xmlns:emma="http://www.w3.org/2003/04/emma" version="1.0">
          <emma:interpretation id="{FB895DED-4A0F-4134-BDED-562E04BE1E31}" emma:medium="tactile" emma:mode="ink">
            <msink:context xmlns:msink="http://schemas.microsoft.com/ink/2010/main" type="paragraph" rotatedBoundingBox="8129,14705 8256,17211 7157,17267 7030,14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E9337-38F5-4B8F-B74F-2F1E5E5E39E3}" emma:medium="tactile" emma:mode="ink">
              <msink:context xmlns:msink="http://schemas.microsoft.com/ink/2010/main" type="line" rotatedBoundingBox="8129,14705 8256,17211 7157,17267 7030,14761"/>
            </emma:interpretation>
          </emma:emma>
        </inkml:annotationXML>
        <inkml:traceGroup>
          <inkml:annotationXML>
            <emma:emma xmlns:emma="http://www.w3.org/2003/04/emma" version="1.0">
              <emma:interpretation id="{6A21D676-1284-4C26-A812-27F68492A298}" emma:medium="tactile" emma:mode="ink">
                <msink:context xmlns:msink="http://schemas.microsoft.com/ink/2010/main" type="inkWord" rotatedBoundingBox="8129,14705 8256,17211 7157,17267 7030,14761"/>
              </emma:interpretation>
            </emma:emma>
          </inkml:annotationXML>
          <inkml:trace contextRef="#ctx0" brushRef="#br0">386 0 0,'0'42'156,"0"-1"-140,0 43-16,-42-43 15,42 1 1,-41-1-1,41 43 1,-42-84-16,42 41 16,-41 43-16,-1-1 31,0-41-15,42-1-16,-41 1 31,41 0-16,-42 41-15,42-42 32,0 1-32,-42-42 15,42 42 17,0-126 186,0 43-202,0-1 0,0 1-16,42 41 15,-42-42-15,0 0 16,42 1-16,-1-1 15,1-41-15,0 41 16,-42 0-16,83-41 16,-42 41-16,-41 1 15,42-1-15,0 1 16,-1-1 0,1-41 15,0 83 344,-1 0-375,-41 41 47,42 1-47,0 0 31,-1 41-15,1-42 15,-1 1-16,-41 0-15,42-1 16,0 43 0,-1-43-1,-41 1 1,42 0-16,0-1 16,-42 1-1,41-42 16,-41 42-31,42-1 47,-42-82 266,0-1-298,0 0 1,0 1-16,0-1 16,-42 42-16,42-42 15,0 1 1,-41 41 0,-1-42-1,42 0 1,0 1-1,-42 41 17,42-42-17,0 0 1,-41 1 0,-1-1 15,0 42 0,42-41 0,-41 41 1,-42 0-1,83-42-16,-42 42 1,0-42 0,1 1 140,-1 41-125,42 41 219,0 1-234,0 0-16,42-1 15,-42 1 1,0-1 0,0 1-16,0 0 15,41-42-15,-41 41 16,0 1 0,0 0-16,0-1 15,0 1 1,0 0-1,0-1-15,0 1 16,0 41 15,0-41-15,42-42 0,-42 41-16,0 1 15,0 0 1,0-1-1,0 1 1,0 0 0,0-1-1,0 1 1,0 0 0,0-1-16,0 42 15,0-41 1,0 0-1,0-1-15,0 1 16,0 0 0,0-1-1,42 1 1,-42 0 0,0-1-1,0 1 16,0-1-15,0 1 15,0 0-15,0-1 15,0 1-31,0 0 16,0-1 15,0 1-15,0 0-16,0-1 15,0 1 1,0 41 0,0-41-1,0 41-15,0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2:14.3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67B0CC-DEBA-4E5B-A0AF-C5337580E97A}" emma:medium="tactile" emma:mode="ink">
          <msink:context xmlns:msink="http://schemas.microsoft.com/ink/2010/main" type="inkDrawing" rotatedBoundingBox="10760,14514 22106,14031 22164,15397 10818,15880" semanticType="callout" shapeName="Other">
            <msink:sourceLink direction="with" ref="{7968D199-DF44-4B1E-979E-12E2D4E33B75}"/>
            <msink:sourceLink direction="with" ref="{CBFC5804-6CB3-4B8A-B867-B962274FAE63}"/>
          </msink:context>
        </emma:interpretation>
      </emma:emma>
    </inkml:annotationXML>
    <inkml:trace contextRef="#ctx0" brushRef="#br0">542 375 0,'-42'83'171,"0"-41"-155,1-42 0,41 42-16,-42-42 31,42 41-31,-42-41 16,42 42 15,-41 0-31,-1-42 15,42 41 1,-42-41 0,42 42-1,-41 0 1,41-1 15,-42-41-15,1 42-1,-1-1 1,0-41 15,42 42 1,84-42 296,-84 42-313,41-42 1,1 0-16,-1 0 16,1 0-1,41 0 1,-41 0-1,41 41 1,-41-41 15,0 0-15,-1 0 0,1 0 15,-1 0 0,1 0 0,0 0 16,-1 0-31,1 42-1,0-42 32,-1 42-31,1-42 453,-84 0-422,1 0-16,-1-42 16,0 42 0,42-42-47,-41 42 31,-1 0 0,0 0 0,1 0 1,-1-41-17,1 41 157,-1 0-109,0 0-17,1 0 1,-1 0-15,0 0 30,1 0-31,-1-42 32,0 42-32,1 0 47,-1-42 0,1 42 94,82 0 125,1 0-281,-1 0 15,1 0-15,0 0-16,-1 0 31,1 0-16,0 0 17,-1 0-17,1 0 17,0 0-17,-1 0 16,1 0 1,-1 0-1,1 0-15,0 0 15,-1-41-16,1 41 17,0 0-17,-1 0 1,1 0 0,0 0 15,-1 0 16,1 0-16,0 0-15,-1 0 15,1 0 16,-1 0-16,1 0-31,0 0 31,-1 0 0,1 0-15,0 0 0,-1 0 15,1 0-15,0 0-1,-1 0-15,1 0 16,-1 0-1,1 0 1,0 0 0,-1 0-1,1 0 17,0 0-17,-1 0 1,1 0-16,41 0 31,-41 0-15,-1 0-1,1 0 1,0 0 0,41 0-1,-41 0 16,41 0-15,-41 0 0,-1 0 15,1 0-15,0 0-1,-1 0 1,1 0 15,-1 0-31,1 41 31,41-41-15,1 0 15,-43 0 0,1 0-15,0 42 0,-1-42-16,1 0 31,41 42-15,-41-42 15,-1 41-31,1-41 31,0 0-31,-1 42 31,1-42-31,0 0 16,-1 0 0,1 42-1,0-42 32,-1 41-31,1-41-1,-1 0 1,1 0 0,0 42-1,-1-42-15,1 0 16,0 0 15,-42 42-31,83-42 16,-41 41 15,-1-41-15,1 0-1,-1 42-15,1-42 31,0 0-15,-1 42 0,1-42-1,0 0 1,-1 0 0,1 0-1,0 0 1,41 0 15,-42 0-15,-41 41-1,84-41 1,-43 0 15,1 0-15,0 0-16,-1 42 15,1-42 17,41 0-1,-41 0-15,0 0-1,-1 0 1,1 0-1,-1 0 1,1 0 0,0 0-1,-1 0-15,1 0 32,0 0-17,-1 0-15,-41 41 16,42-41-16,0 0 15,-1 0 1,1 0 0,-1 0-1,1 0 1,41 0 0,-41 0-1,0 0 1,-1 0-1,1 0 1,0 0 0,-1 0 15,1 0-31,0 0 31,41 0 0,-42-41-15,1 41 0,0 0-1,-1 0 1,1-42-16,0 42 16,41 0-16,-41-41 15,-1 41-15,42-42 16,-41 42-16,41-42 15,-41 42-15,0-41 16,-1 41-16,1 0 16,41-42-1,-41 0 1,-1 42-16,1 0 16,0-41-1,-1 41 1,1 0-1,-42-42-15,42 42 16,-1-42 0,1 42-1,0 0 1,-1-41 0,1 41-16,0 0 15,-42-42-15,83 0 16,-42 42-16,1 0 15,-42-41-15,42 41 16,-1 0-16,1-42 16,0 42-16,-1-41 15,1 41 1,0 0 15,-42-42-31,41 42 16,1 0-16,-1 0 31,1 0-15,0-42-16,-1 42 31,1 0-15,-42-41-16,42 41 15,-1 0 1,1 0-1,-42-42 1,83 42 15,-41 0-15,0 0 15,-42-42-31,41 42 16,1 0 15,-1 0-31,1-41 31,0 41-15,-1 0 0,1-42-1,0 42 1,-1 0 15,1 0-15,-42-42-16,42 42 31,-1 0-15,1 0-1,-1 0 1,1 0 15,0 0 0,-1 0 16,1-41-47,0 41 31,-1 0 1,1 0-17,0 0 1,-1-42-16,42 42 31,-41 0 0,0 0 1,-1 0-17,1 0-15,0 0 32,-1-41-32,1 41 31,0 0-31,-1 0 15,1 0 1,41 0-16,-41 0 31,-1-42-31,1 42 16,0 0 15,-1 0-15,1 0-1,-42-42-15,42 42 16,-1 0 0,1 0-16,0 0 218,-1 0-218,1 0 32,-1 0 108,-41-41 79,42 41-219,0-42 16,-1 0 31,1 42-32,0-41 48,41 41-48,-41 0-15,-1-42 16,1 42 0,0 0-16,-42-42 15,41 42-15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2:45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1DA38E-758D-4FCF-8A48-E14C261B136B}" emma:medium="tactile" emma:mode="ink">
          <msink:context xmlns:msink="http://schemas.microsoft.com/ink/2010/main" type="writingRegion" rotatedBoundingBox="4404,12775 1890,14304 1363,13436 3877,11908"/>
        </emma:interpretation>
      </emma:emma>
    </inkml:annotationXML>
    <inkml:traceGroup>
      <inkml:annotationXML>
        <emma:emma xmlns:emma="http://www.w3.org/2003/04/emma" version="1.0">
          <emma:interpretation id="{93CCE145-47C7-4A52-B892-0875E4BFDD5C}" emma:medium="tactile" emma:mode="ink">
            <msink:context xmlns:msink="http://schemas.microsoft.com/ink/2010/main" type="paragraph" rotatedBoundingBox="4404,12775 1890,14304 1363,13436 3877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B2B64B-5FB5-4125-BBED-C2B6DB95AE94}" emma:medium="tactile" emma:mode="ink">
              <msink:context xmlns:msink="http://schemas.microsoft.com/ink/2010/main" type="line" rotatedBoundingBox="4404,12775 1890,14304 1363,13436 3877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B4A9D6A8-26F6-4935-8DAA-D49721929C8B}" emma:medium="tactile" emma:mode="ink">
                <msink:context xmlns:msink="http://schemas.microsoft.com/ink/2010/main" type="inkWord" rotatedBoundingBox="4404,12775 1890,14304 1363,13436 3877,11908"/>
              </emma:interpretation>
            </emma:emma>
          </inkml:annotationXML>
          <inkml:trace contextRef="#ctx0" brushRef="#br0">2331 0 0,'0'42'469,"-41"0"-454,41-1 17,-42 1-32,0-42 15,42 42-15,-41-1 16,-1 42-1,1-41 1,-1 0 0,0-1-16,-41 1 15,41 41 1,1-83 0,-1 0-16,-41 84 15,41-43 1,-41-41-16,83 42 15,-83 0-15,41-1 16,0-41 0,1 42-16,-1-1 15,0-41 1,1 42-16,-43 0 16,43-42-1,-1 41-15,-41 1 16,41-42-1,1 42 1,-1-42 15,0 41-15,1 1 15,-1-42-31,42 42 16,-42-42-1,1 41-15,-1 1 32,1-1-17,-43-41 1,84 42-16,-41-42 16,-1 0-16,0 42 15,1-1 1,-1-41-1,0 42 1,-41-42 0,83 42-16,-41-1 15,-1-41 1,0 42 437,1-42-437,41 42-16,41-42 328,-41-42-313,42 42-15,41-42 16,0-41-16,1 83 16,-1-42-16,42 1 15,-83 41-15,41-84 16,0 43-16,0 41 16,-41-42-16,41-41 15,1 83-15,-84-42 16,41 42-16,42 0 15,1-83 1,-1 83 0,-83-42-16,42 42 15,-1-41-15,43 41 16,-43-42-16,1 42 16,0-42-1,-1 42-15,1-41 16,-1 41-1,1-42 1,0 42 15,-1-41-31,1-1 32,41 42-1,-83-42-16,42 1-15,0-1 16,-1-41 15,1 83-31,-42-42 16,41 42-16,-41-42 16,84-41-1,-43 41 1,1 1-1,-42-1 1,42 1 0,-1-1 31,-41 0 265,0 1-218,-41 41-63,-1 0-15,-41 0-1,41 0 1,0 0-16,1 0 16,-84 0-16,83 0 15,1 41-15,-1-41 16,0 0-16,1 0 15,-1 0-15,0 42 16,1-42-16,-1 0 16,1 0-1,-43 42 1,43-42 15,82 41 219,1-41-234,41 0-1,0 0-15,-41 0 16,41 0-16,1 0 16,-43 0-1,43 0-15,-43 0 16,1 0 15,-1 0-31,1 0 16,0 0-1,-1 0-15,1 0 16,0 0 0,-1 0-16,1 0 15,0 0 1,-1 42 250,-41-1-235,0 1-31,0 0 15,-41-1 1,41 1 0,-42-42-16,42 42 15,-42-1 1,42 1 0,-41 0-16,41-1 31,-42-41-31,0 84 15,42-43 17,-41-41-1,41 42 31,0-1 48,0-82 234,0-42-329,0 41 16,0 0-15,0 1 15,0-1-15,0 0 46,0 1-46,41-1 31,-41 0-16,0 1-15,42 41-1,-42-42 1,0 0 15,0 1 16,0-1 0,42 42-31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3:23.01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5B230FE-F4B9-4ECC-9BF8-510B6506F79F}" emma:medium="tactile" emma:mode="ink">
          <msink:context xmlns:msink="http://schemas.microsoft.com/ink/2010/main" type="writingRegion" rotatedBoundingBox="15679,4526 20263,4290 20410,7138 15826,7374"/>
        </emma:interpretation>
      </emma:emma>
    </inkml:annotationXML>
    <inkml:traceGroup>
      <inkml:annotationXML>
        <emma:emma xmlns:emma="http://www.w3.org/2003/04/emma" version="1.0">
          <emma:interpretation id="{45EA9851-9144-4AC1-8DA1-F5CA30F4A459}" emma:medium="tactile" emma:mode="ink">
            <msink:context xmlns:msink="http://schemas.microsoft.com/ink/2010/main" type="paragraph" rotatedBoundingBox="16718,4473 20263,4290 20304,5091 16759,5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6A193F-88E8-44EF-B969-B524E4197C33}" emma:medium="tactile" emma:mode="ink">
              <msink:context xmlns:msink="http://schemas.microsoft.com/ink/2010/main" type="line" rotatedBoundingBox="16718,4473 20263,4290 20304,5091 16759,5275"/>
            </emma:interpretation>
          </emma:emma>
        </inkml:annotationXML>
        <inkml:traceGroup>
          <inkml:annotationXML>
            <emma:emma xmlns:emma="http://www.w3.org/2003/04/emma" version="1.0">
              <emma:interpretation id="{6825F418-DC9F-46AF-877B-FA7533C226EE}" emma:medium="tactile" emma:mode="ink">
                <msink:context xmlns:msink="http://schemas.microsoft.com/ink/2010/main" type="inkWord" rotatedBoundingBox="16718,4473 20263,4290 20304,5091 16759,5275"/>
              </emma:interpretation>
            </emma:emma>
          </inkml:annotationXML>
          <inkml:trace contextRef="#ctx0" brushRef="#br0">88 352 0,'42'0'62,"-1"0"-46,1 0 62,0 0-62,-1 0-1,1 0 1,-1 0-16,1 0 15,0 0 1,-1 0-16,1 0 16,0 0-1,-1 0-15,43 0 16,-43 0 0,1 0-1,-1 0-15,1 0 16,0 0-16,-1 0 15,1 0-15,41 0 16,1 0-16,-1 0 16,0 0-1,-41 0-15,-1 0 16,43 0-16,-1 0 16,-41 0-1,41 0-15,-41 0 16,41 0-1,-42 0 17,43 0-17,-1-42 1,-41 42 0,41 0-1,-41 0 1,41 0-1,-42 0 1,43-41 0,-43 41-16,1 0 15,0 0-15,41 0 16,-41 0 0,-1 0-1,1 0-15,41-42 16,-41 42-16,-1-42 15,1 42-15,0 0 16,-1 0-16,1 0 16,41 0-16,1 0 15,-43 0 1,1 0 0,-1-41-16,1 41 15,0-42 1,-1 42 62,1 0 16,-84 0 624,1 42-686,-1-42-1,0 0 16,1 0-16,-1 0 16,42 41-16,-41-41 0,-1 0 16,0 0 47,-41 42-31,41-42-17,1 0-14,-1 0-17,0 0 17,1 0 30,-1 0-31,1 42-15,-1-42 15,0 0 0,1 0-15,-1 41-16,0-41 16,1 0-1,-1 0-15,0 42 32,1-42-17,-1 0 1,0 0-1,1 41 17,-1-41-17,1 0 1,41 42-16,-42-42 16,0 0-1,1 0-15,-1 0 16,0 0 15,1 0-15,-1 0-1,42 42-15,-42-42 16,-41 0 15,42 0-15,-1 0 15,0 0-31,1 0 16,-1 0-1,-41 0 17,41 0-1,0 0-16,1 0 17,-1 0-17,0 0 17,1 0-17,-1 0 16,1 0 1,-1 0-1,0 0 0,1 0 0,-1 0-31,0 0 32,1 0-17,-1 0-15,0 0 16,-41 0-16,42 0 16,-1 0-16,-41-42 15,-1 42-15,43 0 16,-1 0-16,-41-42 15,41 42-15,1 0 32,-1 0-17,0 0 17,1-41 14,41-1 329,0 1-328,0-1-15,41 0-17,-41 1 1,42 41-1,0-42 1,-42 0-16,41 1 31,1-1 110,-84 84 218,42-1-343,-41-41 0,-1 42-1,0 41 16,1-41 1,-1 0-1,0-42 0,42 41-15,0 1 15,-41-42-31,41 41 328,41 1-297,1 0-15,0-42 31,-1 41-16,1-41 0,0 42 1,-1-42-1,1 42 0,-1-1-15,1-41 31,0 0 15,-1 42-46,1-42 46,-42 42 95,42-1-142</inkml:trace>
        </inkml:traceGroup>
      </inkml:traceGroup>
    </inkml:traceGroup>
    <inkml:traceGroup>
      <inkml:annotationXML>
        <emma:emma xmlns:emma="http://www.w3.org/2003/04/emma" version="1.0">
          <emma:interpretation id="{0D7B7ECC-48BF-4446-8A8B-E653DA22D22A}" emma:medium="tactile" emma:mode="ink">
            <msink:context xmlns:msink="http://schemas.microsoft.com/ink/2010/main" type="paragraph" rotatedBoundingBox="15781,5704 19154,5704 19154,7203 15781,7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AD97FF-9880-4724-8ED2-AE1E2BB2E496}" emma:medium="tactile" emma:mode="ink">
              <msink:context xmlns:msink="http://schemas.microsoft.com/ink/2010/main" type="inkBullet" rotatedBoundingBox="15834,5688 19252,5958 19153,7203 15736,693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1" timeOffset="68369.6357">-703 1226 0,'0'42'328,"-42"0"-313,42-1 17,0 1-17,0-1 17,-41-41-32,41 42 15,0 0 1,-42-42-1,42 41 1,0 1 15,0 0 1,0-1-32,-42 1 62,1 0 16,41-1-15,0 1-48,-42-1 1,42 1 15,0 0 0,0-1 1,42-41 530,-1 0-515,1 0-31,0 0 15,-1 0 0,1 0-15,-1 0-1,1 0 1,0 0 0,-1 0 15,1 0 16,0 0 31,-1 0 78,1 0-31,0 0-109,-1 0 15,-82 0 469,-1 0-484,0 0 31,1 0-32,-1-41 16,0 41-15,1 0 0,-1 0 46,0 0-15,1-42-31,-1 42 171,1 0-31,-1 0 141,0 0-297,1 0 32,41-42 530,41 1-531,1-1-15,0 42 0,-1 0-1,1-41 1,-1 41 15,-41-42-15,42 42 15,0 0 63,-1 0 15,1-42-78,0 42 16,-1 0-31,1-41-16,0 41 15,-1 0 1,1 0 15,-1 0-15,1 0 0,0 0-1,-1 0 1,1 0 31,0 0-16,-1 0-15,1 0-1,0 0 1,-1 0-1,1 0 17,0 0-17,-1 0 1,1 0 0,-1 0-1,1 0 1,0 0 15,-1 0-15,1 0-1,0 0 1,-1 0 15,1 0-15,41 0 15,-41 0-15,41 0-1,-41 0 17,-1 0-17,43 0 1,-43 0-1,43 0 1,-43 0 0,42 0-1,-41 0 1,0 0 15,-1 0-15,1 0-16,0 0 15,-1 0 1,1 0 0,0 0 15,-1 0 156,1 0-187,0 0 16,-1 0-16,42 0 16,-41 0-1,0 0-15,-1 0 16,1 0 0,0 0 1499,-1 41-1484,-41 1 1,42 0-17,-42 41 1,0-42 15,42 1-31,-1 41 16,-41-41-1,0 0 1,0-1-16,42 1 16,-42 41-1,41-41-15,-41 41 16,0-41 0,42-42-1,-42 41-15,0 1 16,0 0-1,42-1 1,-42 1 0,0 0-1,0-1 17</inkml:trace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8:01.4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72D228-D3B2-4784-94AC-D96016EE46E6}" emma:medium="tactile" emma:mode="ink">
          <msink:context xmlns:msink="http://schemas.microsoft.com/ink/2010/main" type="inkDrawing" rotatedBoundingBox="16273,11617 23857,8590 24484,10160 16900,13187" semanticType="callout" shapeName="Other">
            <msink:sourceLink direction="with" ref="{E84A2B14-99BA-4872-ACD1-5CAC6D8444AA}"/>
          </msink:context>
        </emma:interpretation>
      </emma:emma>
    </inkml:annotationXML>
    <inkml:trace contextRef="#ctx0" brushRef="#br0">458 1724 0,'-42'0'140,"0"40"-124,42 42 15,-41-82-31,-1 41 16,42 0-1,0-1-15,-41 1 16,41 1 0,0-2-1,-42 1-15,0 0 16,42-1 0,0 2-1,-41-2 1,41 1-1,-42 40 17,42-39-17,-42 39 1,1-81 0,41 41-1,41-41 220,1 0-220,0 0-15,-1 0 16,1 0-1,0-41-15,41 41 16,-42 0 15,1-40-31,0 40 16,-1 0 0,1 0-16,0 0 15,-1 0 1,1 0-1,0 0 17,-1 0-32,1 0 218,-1 0-186,1-41 15,-84 41 484,1 0-516,-1 0 1,-41 41 15,41-41-15,1 40-16,-1-40 16,0 0-1,1 0 16,-1 0 16,0 0 78,1 41-109,-1-41 46,1 0-30,-1 0 15,0 0-16,1 0-16,82 0 454,1-41-453,0 41 15,-1-40-15,1-1-1,-1 41 17,1-42-32,0 42 31,-1-40-16,1-1 17,0 41-17,-1-41 17,1 1 14,0-2-30,-1 42 0,1-40-1,-1-1 17,1 41-1,0-41 0,-42 1-15,41 40-1,1-42 17,0 42-17,-1-41 16,1 1 1,0-1-1,-42 0 0,41 0 0,1 0-15,-42-40 31,41 81-47,-41-41 16,42 0 30,-42 0-46,0 0 47,42 1 0,-1-1 0,-41 0-16,0 0 16,0 0-31,42 41-16,-42-81 15,0 40 17,0 0 93,0 0-78,0 0-32,0 1 1,0-1 15,0-1 0,0 2-31,0-1 16,0 0 15,0 1-15,0-2-1,0 2 110,42 40 79,-1-41-204,1 41 31,0-41-16,-1 41 1,1 0-16,0-40 16,-1 40-1,1 0 1,-1-42-16,43 42 16,-43-41-1,1 41 1,0 0-16,41 0 15,0 0 1,-41 0 0,41 0-1,-83-40-15,42 40 16,-1 0 0,43 0-16,-43-41 15,1 41 16,0 0-31,-1 0 16,1 0 0,0 0-1,-1 0 1,1 0 0,41-41-1,-41 41 16,41 0-15,-41 0 0,-1 0-1,1 0-15,0 0 16,-1 0 0,1 0-16,-42-41 15,41 41-15,1 0 16,0 0-1,-1 0-15,1 0 16,-42-41-16,42 41 16,-1 0-1,1 0-15,0 0 16,-1 0 0,1 0 15,41-40-16,-41 40 32,-1 0-31,1 0 0,0 0 15,-42-41-16,41 41 32,1 0 0,0 0 94,-1 0-141,1 0 31,0 0-15,-1 0-1,1 0-15,-1 0 47,1 0 0,0 0-16,-1 0 1,1 0 30,0 0 719,-1 0-781,43 0 16,-1 0-16,42 0 16,0 0-16,0 0 15,0 0-15,41 0 16,-41 0-16,0 0 15,0 0-15,-42-41 16,0 41-16,1 0 16,-43 0-16,84 0 15,-125-41-15,42 41 16,41-41-16,-41 41 16,83 0-1,-42 0-15,0 0 16,-41 0-16,41 0 15,-41-41 1,41 41-16,-41-40 16,-1 40-16,1 0 31,0 0 156,-1 0-187,43 0 16,-1 0-16,0 0 16,0 0-16,-41 0 15,0 0-15,41 0 16,-41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8:57.8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BC7C6-EC8E-4CDC-9453-FAE9057DE56C}" emma:medium="tactile" emma:mode="ink">
          <msink:context xmlns:msink="http://schemas.microsoft.com/ink/2010/main" type="writingRegion" rotatedBoundingBox="7328,8244 8411,8244 8411,9493 7328,9493"/>
        </emma:interpretation>
      </emma:emma>
    </inkml:annotationXML>
    <inkml:traceGroup>
      <inkml:annotationXML>
        <emma:emma xmlns:emma="http://www.w3.org/2003/04/emma" version="1.0">
          <emma:interpretation id="{08941F85-DA4F-407F-B442-10048D4CD112}" emma:medium="tactile" emma:mode="ink">
            <msink:context xmlns:msink="http://schemas.microsoft.com/ink/2010/main" type="paragraph" rotatedBoundingBox="7328,8244 8411,8244 8411,9493 7328,9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6F5FB-5BDB-43B9-827A-3C6A618E1DD0}" emma:medium="tactile" emma:mode="ink">
              <msink:context xmlns:msink="http://schemas.microsoft.com/ink/2010/main" type="line" rotatedBoundingBox="7328,8244 8411,8244 8411,9493 7328,9493"/>
            </emma:interpretation>
          </emma:emma>
        </inkml:annotationXML>
        <inkml:traceGroup>
          <inkml:annotationXML>
            <emma:emma xmlns:emma="http://www.w3.org/2003/04/emma" version="1.0">
              <emma:interpretation id="{4CF05F9B-AC8B-4B09-B8F8-F85F04E02519}" emma:medium="tactile" emma:mode="ink">
                <msink:context xmlns:msink="http://schemas.microsoft.com/ink/2010/main" type="inkWord" rotatedBoundingBox="7328,8244 8411,8244 8411,9493 7328,9493"/>
              </emma:interpretation>
            </emma:emma>
          </inkml:annotationXML>
          <inkml:trace contextRef="#ctx0" brushRef="#br0">250 417 0,'0'41'203,"0"1"-187,0 0-16,0-1 15,0 1 1,0-1 0,-42-41-16,42 42 15,0 0-15,0-1 16,-41 1 15,41 0-31,-42-42 16,42 41-16,0 1 15,-42 0 1,42-1 0,0 1 15,-41 0-15,41-1 15,0 1 31,-42-42-46,42 41 203,42-41-204,-1 0 1,1-41-16,0-1 16,41 42-1,0-41 1,-41 41 15,-42-42-15,42 42-16,-1 0 31,1 0 313,-1 0-329,1-42-15,0 42 16,-1 0 0,1 0-16,0 0 15,-126 0 579,43 0-578,-1 42 15,0-42 0,1 0 0,-1 0-15,-41 42 0,41-42-1,-41 41 1,41-41 15,1 0 16,-1 0 344,42-41-329,42 41-62,-42-42 16,41 42-1,-41-42 17,42 42-32,-42-41 31,42-1-16,-1 0 32,1 42-31,0-41 0,-1-1 15,1 0-16,-1 1 32,1-1 16,-42 0-32,42 1-15,-1 41-16,-41-42 15,42 1 32,0-1-31,-42 0-1,41 1 1,1 41 0,-42-42-16,42 42 15,-42-83 1,41 41 0,1 0-1,-42 1 1,42-1-1,-1 1 32,-41-1-15,42 0 202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7:48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147654-5850-48BA-BE38-07737F806369}" emma:medium="tactile" emma:mode="ink">
          <msink:context xmlns:msink="http://schemas.microsoft.com/ink/2010/main" type="inkDrawing" rotatedBoundingBox="17651,9245 21608,9220 21613,10052 17657,10077" semanticType="callout" shapeName="Other">
            <msink:sourceLink direction="to" ref="{E84A2B14-99BA-4872-ACD1-5CAC6D8444AA}"/>
            <msink:sourceLink direction="from" ref="{E84A2B14-99BA-4872-ACD1-5CAC6D8444AA}"/>
          </msink:context>
        </emma:interpretation>
      </emma:emma>
    </inkml:annotationXML>
    <inkml:trace contextRef="#ctx0" brushRef="#br0">125 291 0,'41'42'218,"1"-42"-218,0 41 16,41-41-16,-42 0 16,43 0-16,-43 0 15,43 0-15,-1 0 16,-41 42-16,-1-42 15,43 0-15,-1 0 16,0 42 0,-41-42-1,-1 0-15,43 0 16,-43 0 0,43 0-1,-43 0 16,1 0-15,-1 0 0,1 0-16,0 0 15,-1 0 17,1 0-17,0 0 1,-1 0-1,1 0 17,0 0-17,-1 0-15,1 0 16,0 0 0,-1 0-1,1 0 1,-1 0-1,1 0 1,0 0-16,-1 0 16,43 0-1,-43 0 1,43 0 0,-43 0-1,42 0 1,-41 0-1,41 0 1,-41 0 0,0 0-1,41-42 1,-41 42-16,-1 0 16,1 0-1,41-42 1,-41 42-1,-1 0 1,1 0 0,0-41-1,41 41 1,-41 0 0,-1 0-16,1 0 15,0 0 1,-1 0-16,1 0 15,-42-42-15,83 42 16,-41 0-16,-1 0 16,1 0-16,0 0 15,41-42-15,-41 42 16,-1-41 0,1 41-1,-1 0 16,-82 0 626,-1 0-626,1 0-15,-1 0-1,0 0 1,1 0-1,-1 0 1,42 41-16,-42-41 63,1 0-32,-1 42 78,0-42-46,42 42 15,-41-42-31,-1 0 0,42 41 15,-41-41 63,-1 0-94,0 0-15,1 42-16,-43-42 16,43 42-1,-43-42 1,43 0-1,-1 0 17,0 0-1,1 41-31,-1-41 109,1 0-77,-1 0-17,0 0-15,1 0 16,-1 0-1,0 42-15,1-42 16,-1 0 0,0 0-1,1 0-15,-1 0 16,42 42-16,-41-42 16,-1 0-16,0 0 15,1 0-15,-43 0 16,43 0-1,-43 0-15,43 0 16,-42 0 0,41 0-1,-41 0 1,41 0 0,-41 0-1,41 0 16,-41 0-15,41 0 0,0 0-1,1 0 1,-1 0 0,1 0-1,-1 0 1,0 0-1,-41 0 1,41 0 15,1 0-15,-43-42 0,43 42 15,-1 0-16,1 0-15,-1 0 16,0 0 0,-41-42-1,41 42 17,1 0-17,-1 0 1,0 0-16,1 0 15,-1 0 1,0 0 0,1 0-1,-42-41 1,41 41 15,0-42-15,1 42-1,-1 0 17,0 0 452,42-42-453,0 1-15,42 41 0,-42-42-1,42 42-15,-1-42 16,-41 1-1,42 41-15,-42-42 32,42 42-17,-42-41 110,41 41 63,-41-42-173,0 0-15,42 42 16,-42-41 0,-42 41 390,1 0-359,41 41-32,-42 1 1,0 0 15,1-42 1,41 41-17,-42-41 16,42 42-31,0-1 16,-42-41 0,42 42-1,0 0 48,-41-42-48,41 41 79,0 1-16,0 0-15,0-1-16,41 43-16,1-43 47,0 42-31,-1-41-16,1 0 0,-42-1 1,42-41-1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9:07.2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D267EAED-AC10-4D07-A267-BB83D42F9ED3}" emma:medium="tactile" emma:mode="ink">
          <msink:context xmlns:msink="http://schemas.microsoft.com/ink/2010/main" type="writingRegion" rotatedBoundingBox="16380,14200 9705,13686 10010,9725 16685,10239"/>
        </emma:interpretation>
      </emma:emma>
    </inkml:annotationXML>
    <inkml:traceGroup>
      <inkml:annotationXML>
        <emma:emma xmlns:emma="http://www.w3.org/2003/04/emma" version="1.0">
          <emma:interpretation id="{A20F6E52-1066-4E91-ADFE-66B0634B107D}" emma:medium="tactile" emma:mode="ink">
            <msink:context xmlns:msink="http://schemas.microsoft.com/ink/2010/main" type="paragraph" rotatedBoundingBox="16380,14200 9705,13686 9824,12145 16498,12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1888B-5553-49C6-9D03-E26B3A1F31C8}" emma:medium="tactile" emma:mode="ink">
              <msink:context xmlns:msink="http://schemas.microsoft.com/ink/2010/main" type="line" rotatedBoundingBox="16380,14200 9705,13686 9824,12145 16498,12659"/>
            </emma:interpretation>
          </emma:emma>
        </inkml:annotationXML>
        <inkml:traceGroup>
          <inkml:annotationXML>
            <emma:emma xmlns:emma="http://www.w3.org/2003/04/emma" version="1.0">
              <emma:interpretation id="{E84A2B14-99BA-4872-ACD1-5CAC6D8444AA}" emma:medium="tactile" emma:mode="ink">
                <msink:context xmlns:msink="http://schemas.microsoft.com/ink/2010/main" type="inkWord" rotatedBoundingBox="16397,13970 15304,13886 15405,12575 16498,12659">
                  <msink:destinationLink direction="with" ref="{9B72D228-D3B2-4784-94AC-D96016EE46E6}"/>
                  <msink:destinationLink direction="to" ref="{CF147654-5850-48BA-BE38-07737F806369}"/>
                  <msink:destinationLink direction="from" ref="{CF147654-5850-48BA-BE38-07737F806369}"/>
                </msink:context>
              </emma:interpretation>
            </emma:emma>
          </inkml:annotationXML>
          <inkml:trace contextRef="#ctx0" brushRef="#br0">167 1332 0,'0'-41'172,"41"-1"-125,43 42-16,-43 0 16,1 0-16,0 0-31,-1 0 31,1 0-15,0 0 0,-1 0-1,1 0 48,-1 0-1,1 0-15,0 0-47,-1 0 47,1 0 172,0 0-204,-1 0 1,-41-42 359,0-41-344,0 41-15,0 1 0,0-1-1,0 0 1,0 1-1,0-1 1,0 1 0,0-1-1,-41 0 1,41 1-16,0-1 16,0 0-16,0 1 15,0-43-15,0 43 16,-42-1 15,42 1 0,0-1-15,0 84 281,0-1-297,0 42 15,0-41 1,0 0-16,0-1 16,0 1-16,0 0 15,0-1 1,42 1-16,-42 0 31,0-1-15,0 1 15,0-1-15,0 1 15,41 0-15,-41-1-1,42 1 16,-42 0 16,0-1-31,0 1 0,42-42-1,-42 42 1,-42-42 468,0 0-468,1 0 31,-1 0 0,42-42-32,-42 42 1,1 0-1,-1-42 1,42 1 15,-42 41 1,1-42-1,-1 0 0,42 1-15,-41-1 31,41 0-1,-42 1-14,42-1-32,-42 42 15,42-41 1,0-1 0,-41-41-1,41 41 16,-42 42-31,42-42 16,0 1 0,-42-1-1,42 0 1,-41 1 0,41-1-1,0 1 1,-42 41-1,42-84 1,-42 43 47,1-1-1,41 0 1,-42 1-48,42-1 48,-42 42-48,42-42 32,-41 42-16,-1-41 48</inkml:trace>
        </inkml:traceGroup>
        <inkml:traceGroup>
          <inkml:annotationXML>
            <emma:emma xmlns:emma="http://www.w3.org/2003/04/emma" version="1.0">
              <emma:interpretation id="{CBFC5804-6CB3-4B8A-B867-B962274FAE63}" emma:medium="tactile" emma:mode="ink">
                <msink:context xmlns:msink="http://schemas.microsoft.com/ink/2010/main" type="inkWord" rotatedBoundingBox="10951,13782 9705,13686 9818,12218 11064,12314">
                  <msink:destinationLink direction="with" ref="{3D67B0CC-DEBA-4E5B-A0AF-C5337580E97A}"/>
                </msink:context>
              </emma:interpretation>
            </emma:emma>
          </inkml:annotationXML>
          <inkml:trace contextRef="#ctx0" brushRef="#br0" timeOffset="74711.8114">-5663 624 0,'42'0'78,"0"0"-62,-1 0-1,1 0 1,-1 0 0,1 42-16,41 0 15,-41-42-15,41 41 16,-41-41-16,41 42 16,-41 0-16,41-42 15,42 41-15,-83 1 16,-1-42-16,1 0 15,0 0-15,-1 41 16,1-41 0,0 42 31,-42 0-1,0-84 361,0 0-392,0 1 17,0-1-17,0 1 16,0-1-31,0 0 16,0-41 0,0 41 15,0 1-31,0-1 16,0 0-16,-42 1 15,42-1 1,0 1-1,0-1 1,0 0 0,0 1-16,0-1 31,0 0-31,-42 42 16,42-41-1,0-1-15,0 0 16,0 1-16,0-1 15,0 0 1,0 1 0,0-1 15,-41 1-31,41 82 234,0 1-218,0-1 0,0 1-16,0 0 15,41-1-15,-41 1 16,0 0-16,0-1 15,42 1-15,-42 0 16,0-1-16,0 1 16,0 0-1,0-1 1,0 1 125,42-42-110,-42 41-16,0 1 1,0 0 0,0-1-1,0 1-15,0 0 16,0-1 0,0 1-16,41 0 15,-41-1-15,0 1 16,0-1-1,0 1 1,0 0-16,0-1 16,0 1-16,42 0 15,-42-1 298,0-82-219,0-1-79,-42 42 1,42-42 15,0 1-15,-41-1 15,41 0 0,-42-41-15,42 42 15,0-1-31,-42 0 31,42 1-15,0-1 0,0 0 46,0 1 32,-41-1-79,41 0 32,-42 1-15,0 41-17,42-42-15,0 1 16,-41-1 15,41 0 78,-42 1-62,0-1 31,1 0-62,-1 1 47,42-1-63,0 0 31,-42 42-16,42-41 1,-41 41 15,41-42-15,-42 0 0,42 1-1,-41 41 32,41-42-31,-42 1 31,0 41-16,42-42 0,-41 42 32,41-42-32,-42 42 16,42-41 0</inkml:trace>
        </inkml:traceGroup>
      </inkml:traceGroup>
    </inkml:traceGroup>
    <inkml:traceGroup>
      <inkml:annotationXML>
        <emma:emma xmlns:emma="http://www.w3.org/2003/04/emma" version="1.0">
          <emma:interpretation id="{A44E9A48-2C4D-43B7-B971-0915EFDA256C}" emma:medium="tactile" emma:mode="ink">
            <msink:context xmlns:msink="http://schemas.microsoft.com/ink/2010/main" type="paragraph" rotatedBoundingBox="10368,9785 11867,9785 11867,11909 10368,11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8997BE-104C-49A0-B3DC-165F469E8910}" emma:medium="tactile" emma:mode="ink">
              <msink:context xmlns:msink="http://schemas.microsoft.com/ink/2010/main" type="inkBullet" rotatedBoundingBox="10368,9785 11867,9785 11867,11909 10368,11909"/>
            </emma:interpretation>
          </emma:emma>
        </inkml:annotationXML>
        <inkml:trace contextRef="#ctx0" brushRef="#br1" timeOffset="-42015.2492">-3706-1000 0,'-41'0'468,"41"-41"-452,0-1 0,-42 0 15,0 1-16,42-1 32,-41 1-31,41-1 15,-42 42-15,42-42-1,0 1-15,-42-1 16,1 0 0,41 1-1,-42-1 17,42 0-32,-41 1 15,-1-1 1,42 1 15,-42-1-31,1 0 31,-1 1-15,42-1 0,-42 0-1,1-41 16,-1 41 16,0 1-15,42-1-17,-41 1-15,41-1 16,-42 0-16,42 1 15,-41-43-15,-1 43 16,0 41-16,42-84 16,-41 1-1,41 125 267,41-42-282,-41 41 15,42-41 1,0 84-16,-1-43 31,-41 1-15,42-42-16,-1 83 15,-41-41 17,42-42-32,-42 83 15,42-83-15,-42 42 16,41-42-16,-41 41 15,42 1-15,0 41 16,-1-41 0,-41 0-16,42-42 15,0 41 1,-42 1 0,0 0-1,41-1 16,-41 1 1,42-1-17,-42 1 1,41 0 15,-41-1 0,42 1-15,-42 0 0,0-1 15,42-41-31,-42 42 16,0 0-1,0-1 16,0 1-15,41-1 0,-41 1 31,42-42-32,-42 42 16,42-1 48,-42 1-48,41-42-16,-41 42 17,42-1 15,-84-41 343,1 0-359,-1 0 1,0 0 15,1 0 15,-1 0-31,0 0 1,1 0 14,82 0 501,1 0-531,0 0 62,-1 0-62,1 0-1,0 0 17,-1 0-17,1 0 1,0 0-1,-1 0 329,-41-41-313,0-1 16,0 41-47</inkml:trace>
        <inkml:trace contextRef="#ctx0" brushRef="#br1" timeOffset="-42014.2492">-3581-959 4796,'0'1'32,"0"41"61,-41-84 251,41 41-313</inkml:trace>
        <inkml:trace contextRef="#ctx0" brushRef="#br1" timeOffset="-42016.2492">-3831-1707 5515,'0'-1'16</inkml:trace>
        <inkml:trace contextRef="#ctx0" brushRef="#br1" timeOffset="-42018.2492">-4247-2374 6890,'-42'0'31,"1"-41"-15</inkml:trace>
        <inkml:trace contextRef="#ctx0" brushRef="#br0" timeOffset="-30679.6886">-3539-750 0,'0'-41'172,"0"-1"-110,0 0 32,0 1-63,0-1 1,0 0-17,0 1 17,0-1-17,0 0 16,0 1-15,0-1 0,0 1 15,0-1 0,0 0-15,0 1 203,0-1-188,0 84 234,0-1-249,0 84 0,0-42-1,0-41-15,0 41 16,0 1-16,0-43 16,0 1-16,0 0 15,0-1-15,0 1 16,0 0-1,-42-126 548,1 43-532,41-1 0,0 0 1,-42 42-17,42-41 1,0-1-16,0 0 31,-42 1-15,1 41-1,41-42 32,0 0-15,0 1 46,-42-1-47,42 1 0,0-1 0,0 0 1,-42 1-17,42-1 17,0 0-17,0 1 1,-41-1-1,41 0 17,0 1-17,-42 41 1,42-42 0,0 1 15,0-1-16,-42 0 1,42 1 0,-41 41-1,41-42 1,0 0-16,-42 42 16,42-41-16,0-43 15,-41 84 1,41-41-16,-42-1 15,42 1 1,-42-1 0,1 0 15,41-41 0,-42 83-15,42-42 15,-42 1 0,42-1 1,-41 0-1,-1 1 0,42-1 16,-42 42-16,126 42 422,-84-1-437,83 1-16,-83 0 16,42-1-16,-42 1 15,41 0-15,1 41 16,0 0 15,-1-83-15,-41 42-16,42-1 62,-42 1-46,41 0-1,-41-1 17,42-41-17,-42 42 1,0 0 109,-42-84 31,42-41-140,-83-1-16,42 43 15,41-42-15,-42 41 16,0-41-16,-41-1 16,41 43-16,42-43 15,-41 84-15,41-41 16,-42-1 0,0 42 46,42-42-46,0 1-1,-41 41 17,41-42-1,-42 42-16,42-41 17,-41 41-1,-1 0 0,0-42 32,42 84 671,0-1-703,-41 42 844,41-41-843,-42-42-32,0 42 15,42-1-15,-41 43 16,-43-1-1,84-41-15,0-1 16,-83 1-16,41 41 31,1-41 1</inkml:trace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1-29T12:21:59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E5CC07-C014-4F17-B03A-67CA73BE7179}" emma:medium="tactile" emma:mode="ink">
          <msink:context xmlns:msink="http://schemas.microsoft.com/ink/2010/main" type="writingRegion" rotatedBoundingBox="14573,15989 15240,15989 15240,16822 14573,16822"/>
        </emma:interpretation>
      </emma:emma>
    </inkml:annotationXML>
    <inkml:traceGroup>
      <inkml:annotationXML>
        <emma:emma xmlns:emma="http://www.w3.org/2003/04/emma" version="1.0">
          <emma:interpretation id="{237A0025-F7B9-4C3F-8EC8-9629B3851C53}" emma:medium="tactile" emma:mode="ink">
            <msink:context xmlns:msink="http://schemas.microsoft.com/ink/2010/main" type="paragraph" rotatedBoundingBox="14573,15989 15240,15989 15240,16822 14573,16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DC604-6F16-452B-8EA2-A0FC9EDA8A04}" emma:medium="tactile" emma:mode="ink">
              <msink:context xmlns:msink="http://schemas.microsoft.com/ink/2010/main" type="line" rotatedBoundingBox="14573,15989 15240,15989 15240,16822 14573,16822"/>
            </emma:interpretation>
          </emma:emma>
        </inkml:annotationXML>
        <inkml:traceGroup>
          <inkml:annotationXML>
            <emma:emma xmlns:emma="http://www.w3.org/2003/04/emma" version="1.0">
              <emma:interpretation id="{2B55404F-974E-4B2B-881C-96A8C4DD4839}" emma:medium="tactile" emma:mode="ink">
                <msink:context xmlns:msink="http://schemas.microsoft.com/ink/2010/main" type="inkWord" rotatedBoundingBox="14573,15989 15240,15989 15240,16822 14573,16822"/>
              </emma:interpretation>
            </emma:emma>
          </inkml:annotationXML>
          <inkml:trace contextRef="#ctx0" brushRef="#br0">-750 10285 0,'0'42'16,"-41"-1"-1,-1-41 1,42 42 0,-41-42 30,41 42 33,-42-42-33,0 0 1,42 41-31,-41-41 31,-1 42-32,42 0 32,-42-42-15,1 41-1,-1 1 31,0-42-30,42 42 374,0-1-391,42-41 1,-42 42 0,42-42 15,-1 41 0,1-41-15,0 0-1,-1 42 1,-41 0 0,42-42-1,0 0 1,-1 41 0,1-41 15,-1 42-16,1 0 1,0-42 15,-1 41 16,1-41 0,0 42-31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FC6C-FBA7-4A87-9DD8-0C3C7D445060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9DD5-6D64-4670-8769-2F4E4868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image" Target="../media/image3.tmp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6" y="1004340"/>
            <a:ext cx="10639100" cy="5351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317997">
            <a:off x="913150" y="505088"/>
            <a:ext cx="1994941" cy="3007662"/>
          </a:xfrm>
        </p:spPr>
        <p:txBody>
          <a:bodyPr>
            <a:normAutofit/>
          </a:bodyPr>
          <a:lstStyle/>
          <a:p>
            <a:r>
              <a:rPr lang="bn-IN" dirty="0" smtClean="0"/>
              <a:t> </a:t>
            </a:r>
            <a:r>
              <a:rPr lang="bn-IN" sz="4000" dirty="0" smtClean="0"/>
              <a:t>স্বাগতম</a:t>
            </a:r>
            <a:r>
              <a:rPr lang="bn-IN" dirty="0" smtClean="0"/>
              <a:t>     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19190595">
            <a:off x="1935667" y="2182994"/>
            <a:ext cx="2389861" cy="3237876"/>
          </a:xfrm>
        </p:spPr>
        <p:txBody>
          <a:bodyPr>
            <a:norm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শিক্ষার্থীরা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2766" y="1514007"/>
            <a:ext cx="1124264" cy="88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ঈশ্বর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3909" y="1514007"/>
            <a:ext cx="10043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খোদা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32885" y="1486525"/>
            <a:ext cx="7769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আল্লাহ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1496" y="1519003"/>
            <a:ext cx="864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গড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96384" y="197371"/>
            <a:ext cx="55738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হিন্দুধর্মে সৃষ্টিকর্তাকে কী বলে?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4576" y="149902"/>
            <a:ext cx="6895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৪। </a:t>
            </a: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959369" y="1663908"/>
            <a:ext cx="46469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7116" y="3162924"/>
            <a:ext cx="717028" cy="75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৫।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61475" y="3090472"/>
            <a:ext cx="62633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ঈশ্বর ও জীবের মধ্যে সম্পর্ক কেমন?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06447" y="4409607"/>
            <a:ext cx="10043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মধুর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68585" y="4409607"/>
            <a:ext cx="10043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নিবিড়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32027" y="4457076"/>
            <a:ext cx="10043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চমৎকার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05529" y="4444584"/>
            <a:ext cx="10043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সুন্দর </a:t>
            </a:r>
            <a:endParaRPr lang="en-US" dirty="0"/>
          </a:p>
        </p:txBody>
      </p:sp>
      <p:sp>
        <p:nvSpPr>
          <p:cNvPr id="18" name="Notched Right Arrow 17"/>
          <p:cNvSpPr/>
          <p:nvPr/>
        </p:nvSpPr>
        <p:spPr>
          <a:xfrm>
            <a:off x="871926" y="4529528"/>
            <a:ext cx="46469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91" y="3168286"/>
            <a:ext cx="10515600" cy="1325563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29" y="1780654"/>
            <a:ext cx="10515600" cy="1382270"/>
          </a:xfrm>
        </p:spPr>
        <p:txBody>
          <a:bodyPr/>
          <a:lstStyle/>
          <a:p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 নিসর্গ দৃশ্য দেখে যে সকল বস্তু দেখতে পাই তা থেকে আটটি বস্তুর নাম খাতায় লিখ? 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 flipH="1">
            <a:off x="2773178" y="149903"/>
            <a:ext cx="6670624" cy="10193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দলীয় কাজ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33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বাড়ির কাজঃ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ক)এই পৃথিবীর স্রষ্টা কে?</a:t>
            </a:r>
          </a:p>
          <a:p>
            <a:pPr marL="0" indent="0"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খ)মানুষ পাখি ফুল পানি আকাশ পাহাড় ইত্যাদি কে সৃষ্টি করেন?</a:t>
            </a:r>
          </a:p>
          <a:p>
            <a:pPr marL="0" indent="0"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গ)সৃষ্টির সেরা জীব কে ?</a:t>
            </a:r>
          </a:p>
          <a:p>
            <a:pPr marL="0" indent="0"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ঘ)হিন্দুধর্মে সৃষ্টিকর্তাকে কী বলে ?</a:t>
            </a:r>
          </a:p>
          <a:p>
            <a:pPr marL="0" indent="0"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</a:rPr>
              <a:t>ঙ)কাঠিমিস্ত্রি কী তৈরি করেন?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247807" cy="1325563"/>
          </a:xfrm>
        </p:spPr>
        <p:txBody>
          <a:bodyPr/>
          <a:lstStyle/>
          <a:p>
            <a:r>
              <a:rPr lang="bn-IN" b="1" i="1" dirty="0" smtClean="0"/>
              <a:t>ধন্যবাদ সবাইকে  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390" y="869431"/>
            <a:ext cx="1409076" cy="4661939"/>
          </a:xfrm>
        </p:spPr>
        <p:txBody>
          <a:bodyPr>
            <a:normAutofit/>
          </a:bodyPr>
          <a:lstStyle/>
          <a:p>
            <a:r>
              <a:rPr lang="bn-IN" dirty="0" smtClean="0"/>
              <a:t> </a:t>
            </a:r>
            <a:r>
              <a:rPr lang="bn-IN" sz="8800" b="1" dirty="0" smtClean="0">
                <a:solidFill>
                  <a:schemeClr val="accent2">
                    <a:lumMod val="75000"/>
                  </a:schemeClr>
                </a:solidFill>
              </a:rPr>
              <a:t>বিদা   য়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" y="1242623"/>
            <a:ext cx="9368852" cy="52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470" y="2053651"/>
            <a:ext cx="6071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002060"/>
                </a:solidFill>
              </a:rPr>
              <a:t> </a:t>
            </a:r>
            <a:r>
              <a:rPr lang="bn-BD" sz="2800" dirty="0">
                <a:solidFill>
                  <a:srgbClr val="002060"/>
                </a:solidFill>
              </a:rPr>
              <a:t>সিমতা রানী সুত্রধর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/>
              <a:t>সহকারি শিক্ষক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rgbClr val="FF0000"/>
                </a:solidFill>
              </a:rPr>
              <a:t> কালাম্বরপুর সরকারি প্রাথমিক বিদ্যালয়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/>
              <a:t>জগন্নাথ পুর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/>
              <a:t>সুনামগঞ্জ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518" y="284813"/>
            <a:ext cx="10619282" cy="1405875"/>
          </a:xfrm>
        </p:spPr>
        <p:txBody>
          <a:bodyPr>
            <a:normAutofit fontScale="90000"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 </a:t>
            </a:r>
            <a:r>
              <a:rPr lang="bn-BD" sz="9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4" y="365125"/>
            <a:ext cx="3312827" cy="1298783"/>
          </a:xfrm>
        </p:spPr>
        <p:txBody>
          <a:bodyPr/>
          <a:lstStyle/>
          <a:p>
            <a:r>
              <a:rPr lang="bn-BD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8003" cy="4351338"/>
          </a:xfrm>
        </p:spPr>
        <p:txBody>
          <a:bodyPr/>
          <a:lstStyle/>
          <a:p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 ও নৈতিক শিক্ষা </a:t>
            </a:r>
            <a:endParaRPr lang="bn-BD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/>
              <a:t> </a:t>
            </a:r>
            <a:r>
              <a:rPr lang="bn-BD" b="1" dirty="0" smtClean="0">
                <a:solidFill>
                  <a:srgbClr val="C00000"/>
                </a:solidFill>
              </a:rPr>
              <a:t>স্রষ্টা ও সৃষ্টি </a:t>
            </a:r>
            <a:endParaRPr lang="en-US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  <a:endParaRPr lang="bn-BD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\০ </a:t>
            </a:r>
            <a:r>
              <a:rPr lang="bn-BD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১\২০২০ইং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97" y="640439"/>
            <a:ext cx="4741265" cy="5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শিখনফলঃ</a:t>
            </a:r>
            <a:r>
              <a:rPr lang="bn-BD" dirty="0" smtClean="0"/>
              <a:t>এই অধ্যায়ের পাঠ শেষে শিক্ষার্থীরা যা শিখবেঃ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3810677"/>
          </a:xfrm>
        </p:spPr>
        <p:txBody>
          <a:bodyPr/>
          <a:lstStyle/>
          <a:p>
            <a:r>
              <a:rPr lang="bn-BD" dirty="0" smtClean="0"/>
              <a:t>সুন্দর পৃথিবীর স্রষ্টা ঈশ্বরকে উপলব্ধি করতে পারবে।</a:t>
            </a:r>
          </a:p>
          <a:p>
            <a:r>
              <a:rPr lang="bn-BD" dirty="0" smtClean="0"/>
              <a:t>ঈশ্বর ওজীবের মধ্যে নিবিড় সম্পর্ক অনুধাবন করতে পারবে।</a:t>
            </a:r>
          </a:p>
          <a:p>
            <a:r>
              <a:rPr lang="bn-BD" dirty="0" smtClean="0"/>
              <a:t>ঈশ্বরের সকল সৃষ্টিকে ভালোবাসার গুরুত্ব বুঝতে পারবে ওলিখতে পারবে।</a:t>
            </a:r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9082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" y="1364029"/>
            <a:ext cx="5688872" cy="503677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5610" y="382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চ</a:t>
            </a:r>
            <a:r>
              <a:rPr lang="bn-BD" dirty="0" smtClean="0"/>
              <a:t>লো</a:t>
            </a:r>
            <a:r>
              <a:rPr lang="bn-BD" dirty="0" smtClean="0"/>
              <a:t> </a:t>
            </a:r>
            <a:r>
              <a:rPr lang="bn-BD" dirty="0" smtClean="0"/>
              <a:t>একটি </a:t>
            </a:r>
            <a:r>
              <a:rPr lang="bn-IN" dirty="0" smtClean="0"/>
              <a:t> ছবি দেখি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4591" y="854438"/>
            <a:ext cx="3702570" cy="11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এই দৃশ্যে আমরা কী কী দেখতে পাই?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5276644" y="5486518"/>
              <a:ext cx="2503440" cy="420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4764" y="5474638"/>
                <a:ext cx="25272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882364" y="5081518"/>
              <a:ext cx="4077720" cy="542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0484" y="5069638"/>
                <a:ext cx="41014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584764" y="4376998"/>
              <a:ext cx="933480" cy="615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884" y="4365118"/>
                <a:ext cx="95724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/>
              <p14:cNvContentPartPr/>
              <p14:nvPr/>
            </p14:nvContentPartPr>
            <p14:xfrm>
              <a:off x="5666294" y="1552238"/>
              <a:ext cx="1619280" cy="981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4414" y="1540358"/>
                <a:ext cx="1643040" cy="100512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Heart 47"/>
          <p:cNvSpPr/>
          <p:nvPr/>
        </p:nvSpPr>
        <p:spPr>
          <a:xfrm>
            <a:off x="6670623" y="1289154"/>
            <a:ext cx="1229193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আকাশ </a:t>
            </a:r>
            <a:endParaRPr lang="en-US" dirty="0"/>
          </a:p>
        </p:txBody>
      </p:sp>
      <p:sp>
        <p:nvSpPr>
          <p:cNvPr id="49" name="Heart 48"/>
          <p:cNvSpPr/>
          <p:nvPr/>
        </p:nvSpPr>
        <p:spPr>
          <a:xfrm>
            <a:off x="6418288" y="232597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সূর্য</a:t>
            </a:r>
            <a:endParaRPr lang="en-US" dirty="0"/>
          </a:p>
        </p:txBody>
      </p:sp>
      <p:sp>
        <p:nvSpPr>
          <p:cNvPr id="50" name="Heart 49"/>
          <p:cNvSpPr/>
          <p:nvPr/>
        </p:nvSpPr>
        <p:spPr>
          <a:xfrm>
            <a:off x="7287717" y="4512039"/>
            <a:ext cx="1736362" cy="8269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কাঠবিড়ালী</a:t>
            </a:r>
            <a:endParaRPr lang="en-US" dirty="0"/>
          </a:p>
        </p:txBody>
      </p:sp>
      <p:sp>
        <p:nvSpPr>
          <p:cNvPr id="51" name="Heart 50"/>
          <p:cNvSpPr/>
          <p:nvPr/>
        </p:nvSpPr>
        <p:spPr>
          <a:xfrm>
            <a:off x="7272728" y="5279037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ঘাস</a:t>
            </a:r>
            <a:endParaRPr lang="en-US" dirty="0"/>
          </a:p>
        </p:txBody>
      </p:sp>
      <p:sp>
        <p:nvSpPr>
          <p:cNvPr id="52" name="Heart 51"/>
          <p:cNvSpPr/>
          <p:nvPr/>
        </p:nvSpPr>
        <p:spPr>
          <a:xfrm>
            <a:off x="134912" y="478186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গাছ </a:t>
            </a:r>
            <a:endParaRPr lang="en-US" dirty="0"/>
          </a:p>
        </p:txBody>
      </p:sp>
      <p:sp>
        <p:nvSpPr>
          <p:cNvPr id="53" name="Heart 52"/>
          <p:cNvSpPr/>
          <p:nvPr/>
        </p:nvSpPr>
        <p:spPr>
          <a:xfrm>
            <a:off x="2293495" y="581618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হরিণ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/>
              <p14:cNvContentPartPr/>
              <p14:nvPr/>
            </p14:nvContentPartPr>
            <p14:xfrm>
              <a:off x="6026164" y="3672590"/>
              <a:ext cx="2788560" cy="933368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284" y="3660707"/>
                <a:ext cx="2812320" cy="957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2638204" y="2967958"/>
              <a:ext cx="390240" cy="450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6324" y="2956078"/>
                <a:ext cx="41400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" name="Ink 67"/>
              <p14:cNvContentPartPr/>
              <p14:nvPr/>
            </p14:nvContentPartPr>
            <p14:xfrm>
              <a:off x="6355924" y="3327958"/>
              <a:ext cx="1428120" cy="2998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44044" y="3316078"/>
                <a:ext cx="14518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Ink 69"/>
              <p14:cNvContentPartPr/>
              <p14:nvPr/>
            </p14:nvContentPartPr>
            <p14:xfrm>
              <a:off x="3507604" y="3531358"/>
              <a:ext cx="2399040" cy="1475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95724" y="3519478"/>
                <a:ext cx="2422800" cy="14994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Heart 70"/>
          <p:cNvSpPr/>
          <p:nvPr/>
        </p:nvSpPr>
        <p:spPr>
          <a:xfrm>
            <a:off x="2653259" y="206864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পাখি</a:t>
            </a:r>
            <a:endParaRPr lang="en-US" dirty="0"/>
          </a:p>
        </p:txBody>
      </p:sp>
      <p:sp>
        <p:nvSpPr>
          <p:cNvPr id="72" name="Heart 71"/>
          <p:cNvSpPr/>
          <p:nvPr/>
        </p:nvSpPr>
        <p:spPr>
          <a:xfrm>
            <a:off x="3387777" y="3013023"/>
            <a:ext cx="1109272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মানুষ</a:t>
            </a:r>
            <a:endParaRPr lang="en-US" dirty="0"/>
          </a:p>
        </p:txBody>
      </p:sp>
      <p:sp>
        <p:nvSpPr>
          <p:cNvPr id="73" name="Heart 72"/>
          <p:cNvSpPr/>
          <p:nvPr/>
        </p:nvSpPr>
        <p:spPr>
          <a:xfrm>
            <a:off x="5036695" y="3717561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পাখি</a:t>
            </a:r>
            <a:endParaRPr lang="en-US" dirty="0"/>
          </a:p>
        </p:txBody>
      </p:sp>
      <p:sp>
        <p:nvSpPr>
          <p:cNvPr id="74" name="Heart 73"/>
          <p:cNvSpPr/>
          <p:nvPr/>
        </p:nvSpPr>
        <p:spPr>
          <a:xfrm>
            <a:off x="7480091" y="2713220"/>
            <a:ext cx="1214204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পাহাড়</a:t>
            </a:r>
            <a:endParaRPr lang="en-US" dirty="0"/>
          </a:p>
        </p:txBody>
      </p:sp>
      <p:sp>
        <p:nvSpPr>
          <p:cNvPr id="75" name="Heart 74"/>
          <p:cNvSpPr/>
          <p:nvPr/>
        </p:nvSpPr>
        <p:spPr>
          <a:xfrm>
            <a:off x="8214610" y="341775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পানি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/>
              <p14:cNvContentPartPr/>
              <p14:nvPr/>
            </p14:nvContentPartPr>
            <p14:xfrm>
              <a:off x="5245684" y="5756158"/>
              <a:ext cx="241200" cy="3002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3804" y="5744278"/>
                <a:ext cx="2649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" name="Ink 77"/>
              <p14:cNvContentPartPr/>
              <p14:nvPr/>
            </p14:nvContentPartPr>
            <p14:xfrm>
              <a:off x="2548204" y="5306518"/>
              <a:ext cx="390240" cy="8996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36324" y="5294638"/>
                <a:ext cx="414000" cy="9234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Heart 78"/>
          <p:cNvSpPr/>
          <p:nvPr/>
        </p:nvSpPr>
        <p:spPr>
          <a:xfrm>
            <a:off x="3162923" y="4032355"/>
            <a:ext cx="914400" cy="6895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মাটি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456" y="365125"/>
            <a:ext cx="4377128" cy="1325563"/>
          </a:xfrm>
        </p:spPr>
        <p:txBody>
          <a:bodyPr/>
          <a:lstStyle/>
          <a:p>
            <a:r>
              <a:rPr lang="bn-IN" dirty="0" smtClean="0"/>
              <a:t>আজকের পাঠঃ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43594" y="2278505"/>
            <a:ext cx="6955436" cy="140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স্রষ্টা ও সৃষ্টি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তোমাদের বইয়ের ০১নং পৃষ্ঠা খোল ওমনোযোগ </a:t>
            </a:r>
            <a:br>
              <a:rPr lang="bn-IN" dirty="0" smtClean="0"/>
            </a:br>
            <a:r>
              <a:rPr lang="bn-IN" dirty="0" smtClean="0"/>
              <a:t>দিয়ে পড়। 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1" y="1603948"/>
            <a:ext cx="4616549" cy="5096655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33" y="1380361"/>
            <a:ext cx="4163006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2223905"/>
            <a:ext cx="10469380" cy="2602928"/>
          </a:xfrm>
        </p:spPr>
        <p:txBody>
          <a:bodyPr/>
          <a:lstStyle/>
          <a:p>
            <a:r>
              <a:rPr lang="bn-IN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শূন্যস্থান পূরণ করঃ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8397" y="2373807"/>
            <a:ext cx="10515600" cy="2468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/>
              <a:t>১।রাতে</a:t>
            </a:r>
            <a:r>
              <a:rPr lang="en-US" sz="3200" dirty="0" smtClean="0"/>
              <a:t>  </a:t>
            </a:r>
            <a:r>
              <a:rPr lang="bn-IN" sz="3200" dirty="0" smtClean="0"/>
              <a:t>____</a:t>
            </a:r>
            <a:r>
              <a:rPr lang="en-US" sz="3200" dirty="0" smtClean="0"/>
              <a:t>__    </a:t>
            </a:r>
            <a:r>
              <a:rPr lang="bn-IN" sz="3200" dirty="0" smtClean="0"/>
              <a:t>অগণিত নক্ষত্র দেখা যায়।</a:t>
            </a:r>
          </a:p>
          <a:p>
            <a:r>
              <a:rPr lang="bn-IN" sz="3200" dirty="0" smtClean="0"/>
              <a:t>২।ঈশ্বর</a:t>
            </a:r>
            <a:r>
              <a:rPr lang="en-US" sz="3200" dirty="0" smtClean="0"/>
              <a:t>    </a:t>
            </a:r>
            <a:r>
              <a:rPr lang="bn-IN" sz="3200" dirty="0" smtClean="0"/>
              <a:t>____</a:t>
            </a:r>
            <a:r>
              <a:rPr lang="en-US" sz="3200" dirty="0" smtClean="0"/>
              <a:t>     </a:t>
            </a:r>
            <a:r>
              <a:rPr lang="bn-IN" sz="3200" dirty="0" smtClean="0"/>
              <a:t>সৃষ্টি করেছেন।</a:t>
            </a:r>
          </a:p>
          <a:p>
            <a:r>
              <a:rPr lang="bn-IN" sz="3200" dirty="0" smtClean="0"/>
              <a:t>৩।বিচিত্র রূপ আমাদের এই</a:t>
            </a:r>
            <a:r>
              <a:rPr lang="en-US" sz="3200" dirty="0" smtClean="0"/>
              <a:t>    </a:t>
            </a:r>
            <a:r>
              <a:rPr lang="bn-IN" sz="3200" dirty="0" smtClean="0"/>
              <a:t>_____।</a:t>
            </a:r>
          </a:p>
          <a:p>
            <a:r>
              <a:rPr lang="bn-IN" sz="3200" dirty="0" smtClean="0"/>
              <a:t>৪।সকল</a:t>
            </a:r>
            <a:r>
              <a:rPr lang="en-US" sz="3200" dirty="0" smtClean="0"/>
              <a:t>  </a:t>
            </a:r>
            <a:r>
              <a:rPr lang="bn-IN" sz="3200" dirty="0" smtClean="0"/>
              <a:t>_____</a:t>
            </a:r>
            <a:r>
              <a:rPr lang="en-US" sz="3200" dirty="0" smtClean="0"/>
              <a:t>   </a:t>
            </a:r>
            <a:r>
              <a:rPr lang="bn-IN" sz="3200" dirty="0" smtClean="0"/>
              <a:t>মূলে রয়েছেন ঈশ্বর।</a:t>
            </a:r>
          </a:p>
          <a:p>
            <a:r>
              <a:rPr lang="bn-IN" sz="3200" dirty="0" smtClean="0"/>
              <a:t>৫।জীবকে ভালোবাসাই</a:t>
            </a:r>
            <a:r>
              <a:rPr lang="en-US" sz="3200" dirty="0" smtClean="0"/>
              <a:t>   </a:t>
            </a:r>
            <a:r>
              <a:rPr lang="bn-IN" sz="3200" dirty="0" smtClean="0"/>
              <a:t>____</a:t>
            </a:r>
            <a:r>
              <a:rPr lang="en-US" sz="3200" dirty="0" smtClean="0"/>
              <a:t>   </a:t>
            </a:r>
            <a:r>
              <a:rPr lang="bn-IN" sz="3200" dirty="0" smtClean="0"/>
              <a:t>ভালোবাসা।</a:t>
            </a:r>
            <a:endParaRPr lang="en-US" sz="3200" dirty="0"/>
          </a:p>
        </p:txBody>
      </p:sp>
      <p:sp>
        <p:nvSpPr>
          <p:cNvPr id="11" name="Flowchart: Terminator 10"/>
          <p:cNvSpPr/>
          <p:nvPr/>
        </p:nvSpPr>
        <p:spPr>
          <a:xfrm>
            <a:off x="1828799" y="2308486"/>
            <a:ext cx="1439056" cy="5396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আকাশে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921238" y="2895601"/>
            <a:ext cx="1439056" cy="5396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আমাদের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024200" y="3195404"/>
            <a:ext cx="1766343" cy="5396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পৃথিবী</a:t>
            </a:r>
            <a:r>
              <a:rPr lang="bn-IN" sz="2800" b="1" dirty="0" smtClean="0">
                <a:solidFill>
                  <a:srgbClr val="FF0000"/>
                </a:solidFill>
              </a:rPr>
              <a:t>র</a:t>
            </a:r>
            <a:endParaRPr lang="bn-BD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816307" y="3735050"/>
            <a:ext cx="1439056" cy="5396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সৃষ্টির</a:t>
            </a:r>
            <a:r>
              <a:rPr lang="bn-IN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064832" y="4124794"/>
            <a:ext cx="1439056" cy="62708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ঈশ্বরকে</a:t>
            </a:r>
            <a:r>
              <a:rPr lang="bn-IN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চলো  সঠিক উত্তর জেনে নেইঃ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9430" y="3522688"/>
            <a:ext cx="914400" cy="83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/>
              <a:t>গাছ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6937" y="243090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/>
              <a:t> চন্দ্র 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709534" y="1309140"/>
            <a:ext cx="32478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bg1"/>
                </a:solidFill>
              </a:rPr>
              <a:t>আকাশে কী রয়েছে?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488" y="34702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i="1" dirty="0" smtClean="0"/>
              <a:t>নদী</a:t>
            </a:r>
            <a:endParaRPr lang="en-US" b="1" i="1" dirty="0"/>
          </a:p>
        </p:txBody>
      </p:sp>
      <p:sp>
        <p:nvSpPr>
          <p:cNvPr id="8" name="Notched Right Arrow 7"/>
          <p:cNvSpPr/>
          <p:nvPr/>
        </p:nvSpPr>
        <p:spPr>
          <a:xfrm>
            <a:off x="284812" y="2608288"/>
            <a:ext cx="46469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2963" y="23834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/>
              <a:t>সাগর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134911" y="1259174"/>
            <a:ext cx="4946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১।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544" y="1364105"/>
            <a:ext cx="45120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i="1" dirty="0" smtClean="0"/>
              <a:t>কাঠ মিস্ত্রি কী তৈরি করেন?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33477" y="1366603"/>
            <a:ext cx="447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২।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0506" y="23984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জামা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39267" y="242840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গহনা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0505" y="34327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চেয়ার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24276" y="349270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দালান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08878" y="4527031"/>
            <a:ext cx="8289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i="1" dirty="0" smtClean="0">
                <a:solidFill>
                  <a:schemeClr val="bg1"/>
                </a:solidFill>
              </a:rPr>
              <a:t>যিনি দালান তৈরি করেন?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6722" y="4604479"/>
            <a:ext cx="4771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৩।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5384" y="5788703"/>
            <a:ext cx="10618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রাজমিস্ত্রি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56347" y="5773711"/>
            <a:ext cx="10018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কাঠমিস্ত্রি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36892" y="5801194"/>
            <a:ext cx="7345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কামার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20917" y="5816184"/>
            <a:ext cx="7345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তাঁতি</a:t>
            </a:r>
            <a:endParaRPr lang="en-US" dirty="0"/>
          </a:p>
        </p:txBody>
      </p:sp>
      <p:sp>
        <p:nvSpPr>
          <p:cNvPr id="24" name="Notched Right Arrow 23"/>
          <p:cNvSpPr/>
          <p:nvPr/>
        </p:nvSpPr>
        <p:spPr>
          <a:xfrm>
            <a:off x="6043534" y="2580806"/>
            <a:ext cx="46469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>
            <a:off x="1006838" y="5923613"/>
            <a:ext cx="46469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302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 স্বাগতম                       </vt:lpstr>
      <vt:lpstr>শি ক্ষ ক প রি চি তি </vt:lpstr>
      <vt:lpstr>পাঠ পরিচিতি </vt:lpstr>
      <vt:lpstr>শিখনফলঃএই অধ্যায়ের পাঠ শেষে শিক্ষার্থীরা যা শিখবেঃ</vt:lpstr>
      <vt:lpstr>PowerPoint Presentation</vt:lpstr>
      <vt:lpstr>আজকের পাঠঃ</vt:lpstr>
      <vt:lpstr>তোমাদের বইয়ের ০১নং পৃষ্ঠা খোল ওমনোযোগ  দিয়ে পড়।  </vt:lpstr>
      <vt:lpstr>  </vt:lpstr>
      <vt:lpstr>চলো  সঠিক উত্তর জেনে নেইঃ</vt:lpstr>
      <vt:lpstr>PowerPoint Presentation</vt:lpstr>
      <vt:lpstr> </vt:lpstr>
      <vt:lpstr>বাড়ির কাজঃ</vt:lpstr>
      <vt:lpstr>ধন্যবাদ সবাইকে  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2020-01-29T08:32:46Z</dcterms:created>
  <dcterms:modified xsi:type="dcterms:W3CDTF">2020-01-30T06:40:54Z</dcterms:modified>
</cp:coreProperties>
</file>