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E53F57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3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5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3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7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5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1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7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A077-9409-40B5-BF32-F28AE69A1E3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C171-31C8-4BC3-936F-3A966AFC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535" y="365125"/>
            <a:ext cx="7540979" cy="1325563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  <a:prstDash val="sysDot"/>
          </a:ln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535" y="2043464"/>
            <a:ext cx="7653866" cy="383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2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822" y="837397"/>
            <a:ext cx="8105422" cy="1325563"/>
          </a:xfrm>
          <a:solidFill>
            <a:schemeClr val="accent1">
              <a:lumMod val="60000"/>
              <a:lumOff val="40000"/>
            </a:schemeClr>
          </a:solidFill>
          <a:ln w="76200">
            <a:solidFill>
              <a:srgbClr val="00B050"/>
            </a:solidFill>
            <a:prstDash val="sysDash"/>
          </a:ln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৩৭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422" y="3070578"/>
            <a:ext cx="6378222" cy="331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7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411109" y="944545"/>
            <a:ext cx="3261375" cy="1597688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 করবী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33778" y="2750193"/>
            <a:ext cx="4853106" cy="32456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করঃ </a:t>
            </a:r>
            <a:endParaRPr lang="en-GB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৪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pPr algn="ctr"/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</a:p>
          <a:p>
            <a:pPr algn="ctr"/>
            <a:endParaRPr lang="en-GB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7563554" y="944545"/>
            <a:ext cx="3172177" cy="159768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 শাপলা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04481" y="2750193"/>
            <a:ext cx="4890321" cy="32456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করঃ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৫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= 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৪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=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5393" y="3678253"/>
            <a:ext cx="858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১৬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29836" y="36220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2054578" y="3814557"/>
            <a:ext cx="8455378" cy="1738491"/>
            <a:chOff x="2054578" y="3780691"/>
            <a:chExt cx="8455378" cy="1738491"/>
          </a:xfrm>
        </p:grpSpPr>
        <p:sp>
          <p:nvSpPr>
            <p:cNvPr id="9" name="TextBox 8"/>
            <p:cNvSpPr txBox="1"/>
            <p:nvPr/>
          </p:nvSpPr>
          <p:spPr>
            <a:xfrm>
              <a:off x="2054578" y="3780692"/>
              <a:ext cx="821483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62510" y="3780691"/>
              <a:ext cx="15474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12623" y="4749741"/>
              <a:ext cx="32173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62510" y="4749741"/>
              <a:ext cx="12771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1673" y="2992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090593" y="4323880"/>
            <a:ext cx="116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  18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98037" y="4019059"/>
            <a:ext cx="126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 pitchFamily="2" charset="0"/>
                <a:cs typeface="NikoshBAN" pitchFamily="2" charset="0"/>
              </a:rPr>
              <a:t>25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98037" y="4677823"/>
            <a:ext cx="1717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NikoshBAN" pitchFamily="2" charset="0"/>
                <a:cs typeface="NikoshBAN" pitchFamily="2" charset="0"/>
              </a:rPr>
              <a:t>24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3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409245" y="519290"/>
            <a:ext cx="5441244" cy="191911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2551289" y="3048000"/>
            <a:ext cx="7157156" cy="3149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২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=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৩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 =</a:t>
            </a:r>
          </a:p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৬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 =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0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3059288" y="2788355"/>
            <a:ext cx="5960534" cy="3217333"/>
          </a:xfrm>
          <a:prstGeom prst="flowChartPrepar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৮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4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৯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= 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059288" y="699911"/>
            <a:ext cx="5960534" cy="1693333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20622" y="496711"/>
            <a:ext cx="6378222" cy="2167467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45" y="3002844"/>
            <a:ext cx="5350934" cy="309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4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156178" y="406400"/>
            <a:ext cx="8432800" cy="1862667"/>
          </a:xfrm>
          <a:prstGeom prst="downArrow">
            <a:avLst/>
          </a:prstGeom>
          <a:solidFill>
            <a:srgbClr val="0070C0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70667" y="2777067"/>
            <a:ext cx="7416799" cy="3657600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রেয়াজুল ইসলাম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আরাজী নিয়ামত সরকারি প্রাথমিক বিদ্যালয়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গংগাচড়া , রংপুর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09333" y="564444"/>
            <a:ext cx="6366934" cy="1253067"/>
          </a:xfrm>
          <a:prstGeom prst="downArrowCallout">
            <a:avLst/>
          </a:prstGeom>
          <a:solidFill>
            <a:srgbClr val="002060"/>
          </a:solidFill>
          <a:ln w="127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709334" y="2280356"/>
            <a:ext cx="6502400" cy="3522133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 গুণ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গুণের ধারণা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২১/০১/২০২০ খ্রিঃ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2585156" y="496711"/>
            <a:ext cx="6524977" cy="1490133"/>
          </a:xfrm>
          <a:prstGeom prst="wedgeEllipseCallout">
            <a:avLst/>
          </a:prstGeom>
          <a:solidFill>
            <a:srgbClr val="7030A0"/>
          </a:solidFill>
          <a:ln w="1905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09334" y="2652889"/>
            <a:ext cx="6649156" cy="2314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উপকরণ ব্যবহার করে গুণ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974" y="880533"/>
            <a:ext cx="6646422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036711" y="721621"/>
            <a:ext cx="6197600" cy="2336800"/>
          </a:xfrm>
          <a:prstGeom prst="homePlate">
            <a:avLst/>
          </a:prstGeom>
          <a:solidFill>
            <a:srgbClr val="C00000"/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আমরা গুণ সম্পর্কে শিখব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437" y="3778181"/>
            <a:ext cx="4042525" cy="271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756" y="19399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578" y="2882105"/>
            <a:ext cx="2946401" cy="2466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"/>
          <a:stretch/>
        </p:blipFill>
        <p:spPr>
          <a:xfrm>
            <a:off x="1998133" y="2882105"/>
            <a:ext cx="3465689" cy="246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54799" y="349946"/>
            <a:ext cx="1872765" cy="1710268"/>
            <a:chOff x="8272643" y="3386664"/>
            <a:chExt cx="2319161" cy="228035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4" b="9918"/>
            <a:stretch/>
          </p:blipFill>
          <p:spPr>
            <a:xfrm>
              <a:off x="8272643" y="4526843"/>
              <a:ext cx="2319161" cy="1140179"/>
            </a:xfrm>
            <a:prstGeom prst="rect">
              <a:avLst/>
            </a:prstGeom>
            <a:ln w="3175">
              <a:noFill/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4" b="9918"/>
            <a:stretch/>
          </p:blipFill>
          <p:spPr>
            <a:xfrm>
              <a:off x="8272643" y="3386664"/>
              <a:ext cx="2319161" cy="1140179"/>
            </a:xfrm>
            <a:prstGeom prst="rect">
              <a:avLst/>
            </a:prstGeom>
            <a:ln w="3175">
              <a:noFill/>
            </a:ln>
          </p:spPr>
        </p:pic>
      </p:grpSp>
      <p:grpSp>
        <p:nvGrpSpPr>
          <p:cNvPr id="11" name="Group 10"/>
          <p:cNvGrpSpPr/>
          <p:nvPr/>
        </p:nvGrpSpPr>
        <p:grpSpPr>
          <a:xfrm>
            <a:off x="2682983" y="316610"/>
            <a:ext cx="1872765" cy="1675990"/>
            <a:chOff x="8272643" y="3386664"/>
            <a:chExt cx="2319161" cy="22346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4" b="9918"/>
            <a:stretch/>
          </p:blipFill>
          <p:spPr>
            <a:xfrm>
              <a:off x="8272643" y="4481139"/>
              <a:ext cx="2319161" cy="1140179"/>
            </a:xfrm>
            <a:prstGeom prst="rect">
              <a:avLst/>
            </a:prstGeom>
            <a:ln w="3175">
              <a:noFill/>
            </a:ln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4" b="9918"/>
            <a:stretch/>
          </p:blipFill>
          <p:spPr>
            <a:xfrm>
              <a:off x="8272643" y="3386664"/>
              <a:ext cx="2319161" cy="1140179"/>
            </a:xfrm>
            <a:prstGeom prst="rect">
              <a:avLst/>
            </a:prstGeom>
            <a:ln w="3175">
              <a:noFill/>
            </a:ln>
          </p:spPr>
        </p:pic>
      </p:grpSp>
      <p:grpSp>
        <p:nvGrpSpPr>
          <p:cNvPr id="22" name="Group 21"/>
          <p:cNvGrpSpPr/>
          <p:nvPr/>
        </p:nvGrpSpPr>
        <p:grpSpPr>
          <a:xfrm>
            <a:off x="4929817" y="349946"/>
            <a:ext cx="1872765" cy="1710268"/>
            <a:chOff x="8272643" y="3386664"/>
            <a:chExt cx="2319161" cy="2280358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4" b="9918"/>
            <a:stretch/>
          </p:blipFill>
          <p:spPr>
            <a:xfrm>
              <a:off x="8272643" y="4526843"/>
              <a:ext cx="2319161" cy="1140179"/>
            </a:xfrm>
            <a:prstGeom prst="rect">
              <a:avLst/>
            </a:prstGeom>
            <a:ln w="3175">
              <a:noFill/>
            </a:ln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4" b="9918"/>
            <a:stretch/>
          </p:blipFill>
          <p:spPr>
            <a:xfrm>
              <a:off x="8272643" y="3386664"/>
              <a:ext cx="2319161" cy="1140179"/>
            </a:xfrm>
            <a:prstGeom prst="rect">
              <a:avLst/>
            </a:prstGeom>
            <a:ln w="3175">
              <a:noFill/>
            </a:ln>
          </p:spPr>
        </p:pic>
      </p:grpSp>
      <p:grpSp>
        <p:nvGrpSpPr>
          <p:cNvPr id="2" name="Group 1"/>
          <p:cNvGrpSpPr/>
          <p:nvPr/>
        </p:nvGrpSpPr>
        <p:grpSpPr>
          <a:xfrm>
            <a:off x="7578438" y="526207"/>
            <a:ext cx="4461162" cy="1357746"/>
            <a:chOff x="7620002" y="526207"/>
            <a:chExt cx="4461162" cy="1357746"/>
          </a:xfrm>
        </p:grpSpPr>
        <p:grpSp>
          <p:nvGrpSpPr>
            <p:cNvPr id="25" name="Group 24"/>
            <p:cNvGrpSpPr/>
            <p:nvPr/>
          </p:nvGrpSpPr>
          <p:grpSpPr>
            <a:xfrm>
              <a:off x="10612582" y="526207"/>
              <a:ext cx="1468582" cy="1357745"/>
              <a:chOff x="8272643" y="3386664"/>
              <a:chExt cx="2319161" cy="2280358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894" b="9918"/>
              <a:stretch/>
            </p:blipFill>
            <p:spPr>
              <a:xfrm>
                <a:off x="8272643" y="4526843"/>
                <a:ext cx="2319161" cy="1140179"/>
              </a:xfrm>
              <a:prstGeom prst="rect">
                <a:avLst/>
              </a:prstGeom>
              <a:ln w="3175">
                <a:noFill/>
              </a:ln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894" b="9918"/>
              <a:stretch/>
            </p:blipFill>
            <p:spPr>
              <a:xfrm>
                <a:off x="8272643" y="3386664"/>
                <a:ext cx="2319161" cy="1140179"/>
              </a:xfrm>
              <a:prstGeom prst="rect">
                <a:avLst/>
              </a:prstGeom>
              <a:ln w="3175">
                <a:noFill/>
              </a:ln>
            </p:spPr>
          </p:pic>
        </p:grpSp>
        <p:grpSp>
          <p:nvGrpSpPr>
            <p:cNvPr id="28" name="Group 27"/>
            <p:cNvGrpSpPr/>
            <p:nvPr/>
          </p:nvGrpSpPr>
          <p:grpSpPr>
            <a:xfrm>
              <a:off x="9116292" y="526207"/>
              <a:ext cx="1496290" cy="1357746"/>
              <a:chOff x="8272643" y="3386664"/>
              <a:chExt cx="2319161" cy="2280358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894" b="9918"/>
              <a:stretch/>
            </p:blipFill>
            <p:spPr>
              <a:xfrm>
                <a:off x="8272643" y="4526843"/>
                <a:ext cx="2319161" cy="1140179"/>
              </a:xfrm>
              <a:prstGeom prst="rect">
                <a:avLst/>
              </a:prstGeom>
              <a:ln w="3175">
                <a:noFill/>
              </a:ln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894" b="9918"/>
              <a:stretch/>
            </p:blipFill>
            <p:spPr>
              <a:xfrm>
                <a:off x="8272643" y="3386664"/>
                <a:ext cx="2319161" cy="1140179"/>
              </a:xfrm>
              <a:prstGeom prst="rect">
                <a:avLst/>
              </a:prstGeom>
              <a:ln w="3175">
                <a:noFill/>
              </a:ln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7620002" y="526207"/>
              <a:ext cx="1496290" cy="1357746"/>
              <a:chOff x="8272643" y="3386664"/>
              <a:chExt cx="2319161" cy="2280358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894" b="9918"/>
              <a:stretch/>
            </p:blipFill>
            <p:spPr>
              <a:xfrm>
                <a:off x="8272643" y="4526843"/>
                <a:ext cx="2319161" cy="1140179"/>
              </a:xfrm>
              <a:prstGeom prst="rect">
                <a:avLst/>
              </a:prstGeom>
              <a:ln w="3175">
                <a:noFill/>
              </a:ln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894" b="9918"/>
              <a:stretch/>
            </p:blipFill>
            <p:spPr>
              <a:xfrm>
                <a:off x="8272643" y="3386664"/>
                <a:ext cx="2319161" cy="1140179"/>
              </a:xfrm>
              <a:prstGeom prst="rect">
                <a:avLst/>
              </a:prstGeom>
              <a:ln w="3175">
                <a:noFill/>
              </a:ln>
            </p:spPr>
          </p:pic>
        </p:grpSp>
      </p:grpSp>
      <p:sp>
        <p:nvSpPr>
          <p:cNvPr id="50" name="TextBox 49"/>
          <p:cNvSpPr txBox="1"/>
          <p:nvPr/>
        </p:nvSpPr>
        <p:spPr>
          <a:xfrm>
            <a:off x="1246909" y="2472267"/>
            <a:ext cx="10414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GB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GB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GB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GB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GB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     </a:t>
            </a:r>
            <a:r>
              <a:rPr lang="en-GB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88314" y="2447511"/>
            <a:ext cx="3582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12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06739" y="3441318"/>
            <a:ext cx="10632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          ×         3               =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81677" y="3327019"/>
            <a:ext cx="868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44004" y="3441317"/>
            <a:ext cx="1205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NikoshBAN" pitchFamily="2" charset="0"/>
                <a:cs typeface="NikoshBAN" pitchFamily="2" charset="0"/>
              </a:rPr>
              <a:t> 12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6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5012" y="183286"/>
            <a:ext cx="2143126" cy="2599846"/>
            <a:chOff x="505647" y="1732679"/>
            <a:chExt cx="2143126" cy="395077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687" b="19318"/>
            <a:stretch/>
          </p:blipFill>
          <p:spPr>
            <a:xfrm>
              <a:off x="505647" y="1732679"/>
              <a:ext cx="2143125" cy="1264355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05647" y="2997034"/>
              <a:ext cx="2143126" cy="2686423"/>
              <a:chOff x="371963" y="3066750"/>
              <a:chExt cx="2143126" cy="252871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371963" y="3066750"/>
                <a:ext cx="2143126" cy="1264355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371963" y="4331105"/>
                <a:ext cx="2143125" cy="1264355"/>
              </a:xfrm>
              <a:prstGeom prst="rect">
                <a:avLst/>
              </a:prstGeom>
            </p:spPr>
          </p:pic>
        </p:grpSp>
      </p:grpSp>
      <p:grpSp>
        <p:nvGrpSpPr>
          <p:cNvPr id="19" name="Group 18"/>
          <p:cNvGrpSpPr/>
          <p:nvPr/>
        </p:nvGrpSpPr>
        <p:grpSpPr>
          <a:xfrm>
            <a:off x="2600538" y="183287"/>
            <a:ext cx="2143126" cy="2599846"/>
            <a:chOff x="505647" y="1732679"/>
            <a:chExt cx="2143126" cy="3950778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687" b="19318"/>
            <a:stretch/>
          </p:blipFill>
          <p:spPr>
            <a:xfrm>
              <a:off x="505647" y="1732679"/>
              <a:ext cx="2143125" cy="1264355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505647" y="2997034"/>
              <a:ext cx="2143126" cy="2686423"/>
              <a:chOff x="371963" y="3066750"/>
              <a:chExt cx="2143126" cy="2528710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371963" y="3066750"/>
                <a:ext cx="2143126" cy="1264355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371963" y="4331105"/>
                <a:ext cx="2143125" cy="1264355"/>
              </a:xfrm>
              <a:prstGeom prst="rect">
                <a:avLst/>
              </a:prstGeom>
            </p:spPr>
          </p:pic>
        </p:grpSp>
      </p:grpSp>
      <p:grpSp>
        <p:nvGrpSpPr>
          <p:cNvPr id="29" name="Group 28"/>
          <p:cNvGrpSpPr/>
          <p:nvPr/>
        </p:nvGrpSpPr>
        <p:grpSpPr>
          <a:xfrm>
            <a:off x="4973994" y="183288"/>
            <a:ext cx="2143126" cy="2599846"/>
            <a:chOff x="505647" y="1732679"/>
            <a:chExt cx="2143126" cy="3950778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687" b="19318"/>
            <a:stretch/>
          </p:blipFill>
          <p:spPr>
            <a:xfrm>
              <a:off x="505647" y="1732679"/>
              <a:ext cx="2143125" cy="1264355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505647" y="2997034"/>
              <a:ext cx="2143126" cy="2686423"/>
              <a:chOff x="371963" y="3066750"/>
              <a:chExt cx="2143126" cy="2528710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371963" y="3066750"/>
                <a:ext cx="2143126" cy="1264355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371963" y="4331105"/>
                <a:ext cx="2143125" cy="1264355"/>
              </a:xfrm>
              <a:prstGeom prst="rect">
                <a:avLst/>
              </a:prstGeom>
            </p:spPr>
          </p:pic>
        </p:grpSp>
      </p:grpSp>
      <p:grpSp>
        <p:nvGrpSpPr>
          <p:cNvPr id="2" name="Group 1"/>
          <p:cNvGrpSpPr/>
          <p:nvPr/>
        </p:nvGrpSpPr>
        <p:grpSpPr>
          <a:xfrm>
            <a:off x="7836055" y="502890"/>
            <a:ext cx="4060881" cy="1908749"/>
            <a:chOff x="8002310" y="183289"/>
            <a:chExt cx="4060881" cy="1908749"/>
          </a:xfrm>
        </p:grpSpPr>
        <p:grpSp>
          <p:nvGrpSpPr>
            <p:cNvPr id="34" name="Group 33"/>
            <p:cNvGrpSpPr/>
            <p:nvPr/>
          </p:nvGrpSpPr>
          <p:grpSpPr>
            <a:xfrm>
              <a:off x="10709564" y="183289"/>
              <a:ext cx="1353627" cy="1908747"/>
              <a:chOff x="505647" y="1732679"/>
              <a:chExt cx="2143126" cy="3950778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505647" y="1732679"/>
                <a:ext cx="2143125" cy="1264355"/>
              </a:xfrm>
              <a:prstGeom prst="rect">
                <a:avLst/>
              </a:prstGeom>
            </p:spPr>
          </p:pic>
          <p:grpSp>
            <p:nvGrpSpPr>
              <p:cNvPr id="36" name="Group 35"/>
              <p:cNvGrpSpPr/>
              <p:nvPr/>
            </p:nvGrpSpPr>
            <p:grpSpPr>
              <a:xfrm>
                <a:off x="505647" y="2997034"/>
                <a:ext cx="2143126" cy="2686423"/>
                <a:chOff x="371963" y="3066750"/>
                <a:chExt cx="2143126" cy="2528710"/>
              </a:xfrm>
            </p:grpSpPr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1687" b="19318"/>
                <a:stretch/>
              </p:blipFill>
              <p:spPr>
                <a:xfrm>
                  <a:off x="371963" y="3066750"/>
                  <a:ext cx="2143126" cy="1264355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1687" b="19318"/>
                <a:stretch/>
              </p:blipFill>
              <p:spPr>
                <a:xfrm>
                  <a:off x="371963" y="4331105"/>
                  <a:ext cx="2143125" cy="126435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9" name="Group 38"/>
            <p:cNvGrpSpPr/>
            <p:nvPr/>
          </p:nvGrpSpPr>
          <p:grpSpPr>
            <a:xfrm>
              <a:off x="9355937" y="183290"/>
              <a:ext cx="1353627" cy="1908747"/>
              <a:chOff x="505647" y="1732679"/>
              <a:chExt cx="2143126" cy="3950778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505647" y="1732679"/>
                <a:ext cx="2143125" cy="1264355"/>
              </a:xfrm>
              <a:prstGeom prst="rect">
                <a:avLst/>
              </a:prstGeom>
            </p:spPr>
          </p:pic>
          <p:grpSp>
            <p:nvGrpSpPr>
              <p:cNvPr id="41" name="Group 40"/>
              <p:cNvGrpSpPr/>
              <p:nvPr/>
            </p:nvGrpSpPr>
            <p:grpSpPr>
              <a:xfrm>
                <a:off x="505647" y="2997034"/>
                <a:ext cx="2143126" cy="2686423"/>
                <a:chOff x="371963" y="3066750"/>
                <a:chExt cx="2143126" cy="2528710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1687" b="19318"/>
                <a:stretch/>
              </p:blipFill>
              <p:spPr>
                <a:xfrm>
                  <a:off x="371963" y="3066750"/>
                  <a:ext cx="2143126" cy="1264355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1687" b="19318"/>
                <a:stretch/>
              </p:blipFill>
              <p:spPr>
                <a:xfrm>
                  <a:off x="371963" y="4331105"/>
                  <a:ext cx="2143125" cy="126435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4" name="Group 43"/>
            <p:cNvGrpSpPr/>
            <p:nvPr/>
          </p:nvGrpSpPr>
          <p:grpSpPr>
            <a:xfrm>
              <a:off x="8002310" y="183291"/>
              <a:ext cx="1353627" cy="1908747"/>
              <a:chOff x="505647" y="1732679"/>
              <a:chExt cx="2143126" cy="3950778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687" b="19318"/>
              <a:stretch/>
            </p:blipFill>
            <p:spPr>
              <a:xfrm>
                <a:off x="505647" y="1732679"/>
                <a:ext cx="2143125" cy="1264355"/>
              </a:xfrm>
              <a:prstGeom prst="rect">
                <a:avLst/>
              </a:prstGeom>
            </p:spPr>
          </p:pic>
          <p:grpSp>
            <p:nvGrpSpPr>
              <p:cNvPr id="46" name="Group 45"/>
              <p:cNvGrpSpPr/>
              <p:nvPr/>
            </p:nvGrpSpPr>
            <p:grpSpPr>
              <a:xfrm>
                <a:off x="505647" y="2997034"/>
                <a:ext cx="2143126" cy="2686423"/>
                <a:chOff x="371963" y="3066750"/>
                <a:chExt cx="2143126" cy="2528710"/>
              </a:xfrm>
            </p:grpSpPr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1687" b="19318"/>
                <a:stretch/>
              </p:blipFill>
              <p:spPr>
                <a:xfrm>
                  <a:off x="371963" y="3066750"/>
                  <a:ext cx="2143126" cy="1264355"/>
                </a:xfrm>
                <a:prstGeom prst="rect">
                  <a:avLst/>
                </a:prstGeom>
              </p:spPr>
            </p:pic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1687" b="19318"/>
                <a:stretch/>
              </p:blipFill>
              <p:spPr>
                <a:xfrm>
                  <a:off x="371963" y="4331105"/>
                  <a:ext cx="2143125" cy="1264355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50" name="TextBox 49"/>
          <p:cNvSpPr txBox="1"/>
          <p:nvPr/>
        </p:nvSpPr>
        <p:spPr>
          <a:xfrm>
            <a:off x="706582" y="3143383"/>
            <a:ext cx="9147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3       +      3       +     3          =    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95862" y="3138576"/>
            <a:ext cx="1547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9818" y="4112432"/>
            <a:ext cx="7543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3          ×          3                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95862" y="4110063"/>
            <a:ext cx="1438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167</Words>
  <Application>Microsoft Office PowerPoint</Application>
  <PresentationFormat>Custom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শুভেচ্ছা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বইয়ের পৃষ্ঠা নং ৩৭ বের করি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</dc:title>
  <dc:creator>PTI Rangpur</dc:creator>
  <cp:lastModifiedBy>HP</cp:lastModifiedBy>
  <cp:revision>120</cp:revision>
  <dcterms:created xsi:type="dcterms:W3CDTF">2020-01-21T04:53:18Z</dcterms:created>
  <dcterms:modified xsi:type="dcterms:W3CDTF">2020-01-30T14:39:50Z</dcterms:modified>
</cp:coreProperties>
</file>