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74" r:id="rId12"/>
    <p:sldId id="275" r:id="rId13"/>
    <p:sldId id="268" r:id="rId14"/>
    <p:sldId id="269" r:id="rId15"/>
    <p:sldId id="276" r:id="rId16"/>
    <p:sldId id="273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FBF53-389C-450A-B2DB-582D0D502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A5FF17-6977-407B-AA80-C9997B94C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6BB1E-AC9F-432C-8EB2-10FEF7543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5231-66C8-4A9B-90DE-680998711A3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F4DF9-AFF5-4C02-8067-83D398029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153F3-2110-4078-B893-1563DEFE4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E792-E402-4C15-B653-A568860BA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9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3A433-91CB-4185-A720-7DC780A97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94AC9D-B058-4A1B-953A-8608A82E6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CCCAD-8342-4C9C-9370-88120BF98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5231-66C8-4A9B-90DE-680998711A3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31C8-A8F2-4413-BAAF-16777B871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0B194-D620-43B8-8B8E-EEC57F8D3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E792-E402-4C15-B653-A568860BA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0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105A8F-ED3C-4402-87FF-BF38C93F9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C22C4A-B737-4F1B-B732-8F9CE39F8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F8FD3-9707-45BA-9EB0-B2E43B873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5231-66C8-4A9B-90DE-680998711A3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72D28-2E2D-444C-B66F-F43F8B7AE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E8EF5-CBB5-449C-A54E-76C5658F1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E792-E402-4C15-B653-A568860BA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0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02CBE-CA4D-4B72-97F2-CF2882453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4ED18-5E98-4F04-B63B-9C944B32B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CBE12-96A4-428A-B8F2-EEAFFB715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5231-66C8-4A9B-90DE-680998711A3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3A580-9E20-407B-9338-25AE303A9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E047A-2874-4A87-ABF0-662103E39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E792-E402-4C15-B653-A568860BA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7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DA9E-F63C-4061-8E94-A4B895F86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C9AC0-0D04-4248-9E04-DCA9B0603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06CF4-5CB6-4369-9D93-5224E27F4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5231-66C8-4A9B-90DE-680998711A3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A1A6B-522C-4856-9775-EBADD5B2F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F607B-4F66-4EF2-A7CB-175128943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E792-E402-4C15-B653-A568860BA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5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9063C-1608-4D13-86EB-19292DEB7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57E93-A0C1-46E6-A57D-157234917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AA1D1-A4A5-4415-A521-E3E5CF019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386C1-6FD1-4738-8F03-17FE36BE1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5231-66C8-4A9B-90DE-680998711A3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9999A-05E6-4F10-AAD7-56B58C60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AD052C-7C9C-4FF3-8A6E-C93DC36D3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E792-E402-4C15-B653-A568860BA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3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6C128-0D8D-4D58-B501-BDD38C60A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7227D-1BC7-44D1-870C-53712468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1EEB8-BFBE-43EF-A7F3-571B5DC2F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9E5DD7-CA2B-43E5-962F-F8C6EA32C4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11A244-A5D3-43AC-B5AD-1F4929724B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F0D60B-5536-4E1E-B233-3F4B925A8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5231-66C8-4A9B-90DE-680998711A3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551DDB-F7EE-4578-B59B-530F7AD5F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7736B-9581-4319-B04B-6CE3866B5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E792-E402-4C15-B653-A568860BA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5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6366B-4A8D-4F61-BBFD-2CFF20C91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45FB39-DA65-4B10-9F22-B4DED9E59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5231-66C8-4A9B-90DE-680998711A3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EC3E26-14B3-40F0-9770-2CF84D3D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2E6D51-8677-4EE8-BBD4-002FC638C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E792-E402-4C15-B653-A568860BA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39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DF3E3E-F562-4E04-B557-58D33C7FB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5231-66C8-4A9B-90DE-680998711A3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5D89C6-E820-4FBE-B704-33AF5096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F3D41-A046-445B-8C2A-B4224076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E792-E402-4C15-B653-A568860BA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5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AD7FD-15E3-4B18-A854-DBEA3A0BA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FF116-D100-47FE-9304-4E5F4C82E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717D20-FD80-4200-8CC8-0E025759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4AF10-8110-4615-A0F9-965C2308E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5231-66C8-4A9B-90DE-680998711A3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F5CA6A-1050-4211-B052-20710ECB0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C1C1A-9D79-4C86-A0E3-252AB764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E792-E402-4C15-B653-A568860BA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0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61F36-7124-439E-8C39-8AD897CAE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AA1581-E499-4421-96D7-EA5C9938A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303B3-C743-4A11-A548-4B5F40E6E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A47A2-FCEC-40AA-B801-3EB514A8C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5231-66C8-4A9B-90DE-680998711A3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F6CDD-2682-4175-BA7C-37A0CE34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53F18-653B-4492-B78B-94FA30084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E792-E402-4C15-B653-A568860BA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9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9EDF95-DE50-405B-8AEB-1139BA1CA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E650F-E96F-4273-BD7E-253E854D1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1631E-56D0-480A-ABD4-E7474E735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25231-66C8-4A9B-90DE-680998711A3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139C3-6CED-47C0-816A-E2026E3D2A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2D9DB-6B4C-4BC6-AE36-5BFBBEC9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6E792-E402-4C15-B653-A568860BA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4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8F0263-4CAD-4805-8823-6E643882A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10" y="368491"/>
            <a:ext cx="10790765" cy="5850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BCA308-44CA-4D9F-8F31-948882E50DC5}"/>
              </a:ext>
            </a:extLst>
          </p:cNvPr>
          <p:cNvSpPr txBox="1"/>
          <p:nvPr/>
        </p:nvSpPr>
        <p:spPr>
          <a:xfrm>
            <a:off x="4189865" y="2852381"/>
            <a:ext cx="391690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26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E7A37F9-C0B1-4BC7-9877-D6291CCD0557}"/>
              </a:ext>
            </a:extLst>
          </p:cNvPr>
          <p:cNvSpPr txBox="1"/>
          <p:nvPr/>
        </p:nvSpPr>
        <p:spPr>
          <a:xfrm>
            <a:off x="896568" y="448374"/>
            <a:ext cx="9818072" cy="14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বেশি খাওয়া উচিত নয় কারন এগুলো কৃত্রিম রং ও ক্ষতিকর রাসায়নিক পদার্থ মেশানো থাকে।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5A4FB5-6BC9-4C07-9874-0C13962BA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28345"/>
            <a:ext cx="5071704" cy="2904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CE9ABC-625D-412D-B8AF-73261B3B126B}"/>
              </a:ext>
            </a:extLst>
          </p:cNvPr>
          <p:cNvSpPr txBox="1"/>
          <p:nvPr/>
        </p:nvSpPr>
        <p:spPr>
          <a:xfrm>
            <a:off x="2334515" y="5355696"/>
            <a:ext cx="1691576" cy="792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চিপস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F0DAF6-1DA7-4270-B157-C657AAE19664}"/>
              </a:ext>
            </a:extLst>
          </p:cNvPr>
          <p:cNvSpPr txBox="1"/>
          <p:nvPr/>
        </p:nvSpPr>
        <p:spPr>
          <a:xfrm>
            <a:off x="7828662" y="5355696"/>
            <a:ext cx="231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কোমল পানীয়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7541E4-DD73-44B1-B5C2-5785817A5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37" y="2314301"/>
            <a:ext cx="5230132" cy="2904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888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47C462-87AA-4A16-8C6F-77FBBFA57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1" y="1245676"/>
            <a:ext cx="5395413" cy="3336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777B9C-7484-4D63-B6ED-61B8AA733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754" y="1245676"/>
            <a:ext cx="5543264" cy="33366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658764-EDFC-4218-8912-612071CDF7DB}"/>
              </a:ext>
            </a:extLst>
          </p:cNvPr>
          <p:cNvSpPr txBox="1"/>
          <p:nvPr/>
        </p:nvSpPr>
        <p:spPr>
          <a:xfrm>
            <a:off x="2674960" y="5349922"/>
            <a:ext cx="7710985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lNikoshBAN"/>
                <a:cs typeface="NikoshBAN" panose="02000000000000000000" pitchFamily="2" charset="0"/>
              </a:rPr>
              <a:t>ফলে কার্বাইড ব্যবহার </a:t>
            </a:r>
            <a:endParaRPr lang="en-US" sz="4800" b="1" dirty="0">
              <a:latin typeface="lNikoshBAN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4B61B9-4BC0-4747-8CB0-72C370BE60C0}"/>
              </a:ext>
            </a:extLst>
          </p:cNvPr>
          <p:cNvSpPr txBox="1"/>
          <p:nvPr/>
        </p:nvSpPr>
        <p:spPr>
          <a:xfrm>
            <a:off x="914400" y="95534"/>
            <a:ext cx="9840036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বার সংরক্ষণের জন্য ফরমালিন এবং ফল পাকানোর জন্য বিভিন্ন রাসায়নিক পদার্থ মেশানো হয়।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5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F97209-4BF5-48EA-AAA2-DA66621F7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87" y="3211282"/>
            <a:ext cx="3616510" cy="21222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012A5F-C4D0-4C47-8521-1111F9703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87" y="375301"/>
            <a:ext cx="3616510" cy="22983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48913E-93BA-476F-90A0-78E74FD9E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298" y="3211282"/>
            <a:ext cx="3616510" cy="2122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B83E04-BA46-40A8-982C-4E800CA990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298" y="375301"/>
            <a:ext cx="3616510" cy="22983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DF3046-C406-4D26-9ACE-6E9C1A377A01}"/>
              </a:ext>
            </a:extLst>
          </p:cNvPr>
          <p:cNvSpPr txBox="1"/>
          <p:nvPr/>
        </p:nvSpPr>
        <p:spPr>
          <a:xfrm>
            <a:off x="3534771" y="5759354"/>
            <a:ext cx="3084394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জাঙ্ক ফুড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1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96372E-4F9A-4076-8C5D-C861EEF5E1C9}"/>
              </a:ext>
            </a:extLst>
          </p:cNvPr>
          <p:cNvSpPr txBox="1"/>
          <p:nvPr/>
        </p:nvSpPr>
        <p:spPr>
          <a:xfrm>
            <a:off x="954917" y="634128"/>
            <a:ext cx="9622098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জাঙ্ক ফুড বা কৃত্রিম রং ও রাসায়নিক পদার্থ খাদ্য খেলে এগুলো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535ABE-C21D-4F3C-91D8-1DD7068AFFED}"/>
              </a:ext>
            </a:extLst>
          </p:cNvPr>
          <p:cNvSpPr txBox="1"/>
          <p:nvPr/>
        </p:nvSpPr>
        <p:spPr>
          <a:xfrm>
            <a:off x="1827165" y="5449757"/>
            <a:ext cx="1975655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পুষ্টিহীনতা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69DC74-FF90-4E1D-B9D4-0A60161898FB}"/>
              </a:ext>
            </a:extLst>
          </p:cNvPr>
          <p:cNvSpPr txBox="1"/>
          <p:nvPr/>
        </p:nvSpPr>
        <p:spPr>
          <a:xfrm>
            <a:off x="7430992" y="5449757"/>
            <a:ext cx="2115403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বৃদ্ধি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80718DE-C491-4E84-9B39-1FD12FC50D86}"/>
              </a:ext>
            </a:extLst>
          </p:cNvPr>
          <p:cNvGrpSpPr/>
          <p:nvPr/>
        </p:nvGrpSpPr>
        <p:grpSpPr>
          <a:xfrm>
            <a:off x="532049" y="1714500"/>
            <a:ext cx="10467833" cy="3429000"/>
            <a:chOff x="395785" y="1714500"/>
            <a:chExt cx="10467833" cy="3429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F34DCD9-3AB0-4885-B99F-15B90B748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785" y="1714500"/>
              <a:ext cx="5022376" cy="3429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CFB9E6C-DD4D-4092-836C-B4CF2F484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242" y="1714500"/>
              <a:ext cx="5022376" cy="3429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9292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CB1F67-9C54-4A17-9EE0-4DF28708491E}"/>
              </a:ext>
            </a:extLst>
          </p:cNvPr>
          <p:cNvSpPr txBox="1"/>
          <p:nvPr/>
        </p:nvSpPr>
        <p:spPr>
          <a:xfrm>
            <a:off x="1148793" y="362455"/>
            <a:ext cx="9894414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জাঙ্ক ফুড বা কৃত্রিম রং রাসায়নিক পদার্থ মেশানো খাদ্য খেলে এগুলো হয়।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503FE9-D3FA-444D-B1F4-6B153DEB8E6D}"/>
              </a:ext>
            </a:extLst>
          </p:cNvPr>
          <p:cNvSpPr txBox="1"/>
          <p:nvPr/>
        </p:nvSpPr>
        <p:spPr>
          <a:xfrm>
            <a:off x="2090738" y="4972050"/>
            <a:ext cx="337185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মোটা হয়ে যাওয়া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8000CF-3094-4178-A905-9C086AB0C30E}"/>
              </a:ext>
            </a:extLst>
          </p:cNvPr>
          <p:cNvSpPr txBox="1"/>
          <p:nvPr/>
        </p:nvSpPr>
        <p:spPr>
          <a:xfrm>
            <a:off x="7847462" y="5094379"/>
            <a:ext cx="193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0637B8-3F60-432A-9F14-DD393816E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5" y="1836964"/>
            <a:ext cx="4825947" cy="28609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31BA6B-C372-4C2A-9253-35ED2451B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543" y="1836964"/>
            <a:ext cx="5176212" cy="28609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7B4169-DFE9-4EB2-A661-8A3AD267DD70}"/>
              </a:ext>
            </a:extLst>
          </p:cNvPr>
          <p:cNvSpPr/>
          <p:nvPr/>
        </p:nvSpPr>
        <p:spPr>
          <a:xfrm flipH="1">
            <a:off x="6738425" y="4508696"/>
            <a:ext cx="3460652" cy="166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20F356-A7AE-4442-AE29-135618C41AE3}"/>
              </a:ext>
            </a:extLst>
          </p:cNvPr>
          <p:cNvSpPr txBox="1"/>
          <p:nvPr/>
        </p:nvSpPr>
        <p:spPr>
          <a:xfrm>
            <a:off x="3971498" y="251225"/>
            <a:ext cx="3070746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ECFBB2-2BD4-4899-B4BA-4ABEA4A1159A}"/>
              </a:ext>
            </a:extLst>
          </p:cNvPr>
          <p:cNvSpPr txBox="1"/>
          <p:nvPr/>
        </p:nvSpPr>
        <p:spPr>
          <a:xfrm>
            <a:off x="887104" y="1460310"/>
            <a:ext cx="10040204" cy="5146465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দলঃ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কোন কোন খাদ্যে কৃত্রিম রং মেশানো হয়?</a:t>
            </a:r>
          </a:p>
          <a:p>
            <a:r>
              <a:rPr lang="bn-BD" sz="5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 দলঃ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ফল পাকানোর জন্য কী ব্যবহার করা হয়?</a:t>
            </a:r>
          </a:p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দলঃ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জাঙ্ক ফুড খাওয়ার ফলে কোনটি হতে পারে?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87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4D8732-998B-48B9-85F7-D028E695D046}"/>
              </a:ext>
            </a:extLst>
          </p:cNvPr>
          <p:cNvSpPr txBox="1"/>
          <p:nvPr/>
        </p:nvSpPr>
        <p:spPr>
          <a:xfrm>
            <a:off x="4160293" y="123924"/>
            <a:ext cx="3496102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একাকী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D95E83-5E92-4001-8603-95E112409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108" y="1415007"/>
            <a:ext cx="7552472" cy="4027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9B8B99-A7B7-431C-9B7A-19B2FEFDBDC7}"/>
              </a:ext>
            </a:extLst>
          </p:cNvPr>
          <p:cNvSpPr txBox="1"/>
          <p:nvPr/>
        </p:nvSpPr>
        <p:spPr>
          <a:xfrm>
            <a:off x="3916906" y="5718413"/>
            <a:ext cx="4885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 সর্ম্পকে ২টি বাক্য লিখ।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38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064584-3796-4347-A75B-9A0FEBF96578}"/>
              </a:ext>
            </a:extLst>
          </p:cNvPr>
          <p:cNvSpPr txBox="1"/>
          <p:nvPr/>
        </p:nvSpPr>
        <p:spPr>
          <a:xfrm>
            <a:off x="4688006" y="298484"/>
            <a:ext cx="2497539" cy="11079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F7C821-2D45-45EF-B558-7CD28B4A5F9A}"/>
              </a:ext>
            </a:extLst>
          </p:cNvPr>
          <p:cNvSpPr txBox="1"/>
          <p:nvPr/>
        </p:nvSpPr>
        <p:spPr>
          <a:xfrm>
            <a:off x="2561229" y="1719618"/>
            <a:ext cx="7892956" cy="507831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টিক (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)চিহ্ন বসাওঃ</a:t>
            </a:r>
            <a:endParaRPr lang="bn-BD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AutoNum type="arabicParenR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কোনটি জাঙ্ক ফুড?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(ক)পাউরুটি (খ) দই (গ) পরটা (ঘ) চিপস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২) কোনটিতে কৃত্রিম রং মেশানো?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ক)কেক খ)রুটি গ)ভাত ঘ)দুধ  </a:t>
            </a:r>
          </a:p>
          <a:p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প্রশ্নোত্তর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(ক)ফলে কার্বাইড ব্যবহার করা হয় কেন।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)জাঙ্ক ফুড কি?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68FA5C-82D9-4B8F-88E4-7AB1A3B9E223}"/>
              </a:ext>
            </a:extLst>
          </p:cNvPr>
          <p:cNvSpPr txBox="1"/>
          <p:nvPr/>
        </p:nvSpPr>
        <p:spPr>
          <a:xfrm>
            <a:off x="7451675" y="3075057"/>
            <a:ext cx="450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AA189-B241-4D0A-9DB7-D7830FCC5954}"/>
              </a:ext>
            </a:extLst>
          </p:cNvPr>
          <p:cNvSpPr txBox="1"/>
          <p:nvPr/>
        </p:nvSpPr>
        <p:spPr>
          <a:xfrm>
            <a:off x="2743200" y="4326340"/>
            <a:ext cx="559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</p:spTree>
    <p:extLst>
      <p:ext uri="{BB962C8B-B14F-4D97-AF65-F5344CB8AC3E}">
        <p14:creationId xmlns:p14="http://schemas.microsoft.com/office/powerpoint/2010/main" val="249941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B8C095-4D8A-4B5D-AACC-162292F6D92C}"/>
              </a:ext>
            </a:extLst>
          </p:cNvPr>
          <p:cNvSpPr txBox="1"/>
          <p:nvPr/>
        </p:nvSpPr>
        <p:spPr>
          <a:xfrm>
            <a:off x="532263" y="1746913"/>
            <a:ext cx="100720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বন্ধু যদি বেশি বেশি করে জাঙ্ক ফুড খায় । তার কী কী সমস্যা হতে পারে এ সর্ম্পকে ৫টি বাক্য লিখবে।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04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899AF3-6015-426B-8C7E-3D372F3B2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907813"/>
            <a:ext cx="7778496" cy="4371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81C7C1-E1BF-4233-BBD0-38441AFA0502}"/>
              </a:ext>
            </a:extLst>
          </p:cNvPr>
          <p:cNvSpPr txBox="1"/>
          <p:nvPr/>
        </p:nvSpPr>
        <p:spPr>
          <a:xfrm>
            <a:off x="4645152" y="5010912"/>
            <a:ext cx="2950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55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A7C08D-2EE3-4F2C-ACC9-C7981B4590F1}"/>
              </a:ext>
            </a:extLst>
          </p:cNvPr>
          <p:cNvSpPr txBox="1"/>
          <p:nvPr/>
        </p:nvSpPr>
        <p:spPr>
          <a:xfrm>
            <a:off x="3502855" y="717451"/>
            <a:ext cx="4529796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C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074F9E-72A7-453D-B4BF-B371E1659E1C}"/>
              </a:ext>
            </a:extLst>
          </p:cNvPr>
          <p:cNvSpPr txBox="1"/>
          <p:nvPr/>
        </p:nvSpPr>
        <p:spPr>
          <a:xfrm>
            <a:off x="2082018" y="2285890"/>
            <a:ext cx="7723164" cy="3477875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আসমা আক্তার</a:t>
            </a: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১১নং টগড়া সরকারি প্রাথমিক বিদ্যালয়।</a:t>
            </a: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নংঃ০১৭৪৬১৮৪১১২</a:t>
            </a:r>
          </a:p>
          <a:p>
            <a:pPr algn="ctr"/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32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039D0C-75DD-40BB-AF11-FD1C013E15A2}"/>
              </a:ext>
            </a:extLst>
          </p:cNvPr>
          <p:cNvSpPr txBox="1"/>
          <p:nvPr/>
        </p:nvSpPr>
        <p:spPr>
          <a:xfrm>
            <a:off x="3052689" y="1097280"/>
            <a:ext cx="4389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6711F2-48AD-4666-B7FB-6A29CB1940C7}"/>
              </a:ext>
            </a:extLst>
          </p:cNvPr>
          <p:cNvSpPr txBox="1"/>
          <p:nvPr/>
        </p:nvSpPr>
        <p:spPr>
          <a:xfrm>
            <a:off x="1678675" y="2142699"/>
            <a:ext cx="7254311" cy="2862322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শ্রেণিঃপঞ্চম </a:t>
            </a:r>
          </a:p>
          <a:p>
            <a:pPr algn="ctr"/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বিজ্ঞান</a:t>
            </a:r>
          </a:p>
          <a:p>
            <a:pPr algn="ctr"/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শিরোনামঃসুস্থ জীবনের জন্য পানি </a:t>
            </a:r>
          </a:p>
          <a:p>
            <a:pPr algn="ctr"/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পাঠ্যাংশঃযে সকল খাদ্য কম খাওয়া উচিত</a:t>
            </a:r>
          </a:p>
          <a:p>
            <a:pPr algn="ctr"/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03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23A069-66E7-4114-970F-8FBE070F5653}"/>
              </a:ext>
            </a:extLst>
          </p:cNvPr>
          <p:cNvSpPr txBox="1"/>
          <p:nvPr/>
        </p:nvSpPr>
        <p:spPr>
          <a:xfrm>
            <a:off x="4287671" y="1129648"/>
            <a:ext cx="3616657" cy="1107996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BDD5F9-05F5-4495-A6BC-781D0E71CA8F}"/>
              </a:ext>
            </a:extLst>
          </p:cNvPr>
          <p:cNvSpPr txBox="1"/>
          <p:nvPr/>
        </p:nvSpPr>
        <p:spPr>
          <a:xfrm>
            <a:off x="1965278" y="2524835"/>
            <a:ext cx="8611737" cy="3785652"/>
          </a:xfrm>
          <a:prstGeom prst="rect">
            <a:avLst/>
          </a:prstGeom>
          <a:noFill/>
          <a:ln w="57150">
            <a:solidFill>
              <a:srgbClr val="7030A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৮.৩.১ কৃত্রিম রংব্যবহার করা খাদ্যের নাম বলতে পারবে।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৮.৩.২যে সব খাদ্যে রাসায়নিক দ্রব্য মেশানো হয় তাদের নাম বলতে পারবে।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৮.৩.৩জাঙ্ক ফুড দেহের জন্য ক্ষতিকর তা বলতে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5D9047-16CC-489B-9466-F729D352A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676" y="21132"/>
            <a:ext cx="12051324" cy="68861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5AA687-5E24-4DA6-A685-0A382886B6B6}"/>
              </a:ext>
            </a:extLst>
          </p:cNvPr>
          <p:cNvSpPr txBox="1"/>
          <p:nvPr/>
        </p:nvSpPr>
        <p:spPr>
          <a:xfrm>
            <a:off x="140676" y="21132"/>
            <a:ext cx="3432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91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CF8E464-040B-4FF9-9528-E1AF3A5510FF}"/>
              </a:ext>
            </a:extLst>
          </p:cNvPr>
          <p:cNvSpPr txBox="1"/>
          <p:nvPr/>
        </p:nvSpPr>
        <p:spPr>
          <a:xfrm>
            <a:off x="2596048" y="4666554"/>
            <a:ext cx="2013955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চিপস বিস্কুট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345756-67E2-4BD2-A444-370DA56AB5C7}"/>
              </a:ext>
            </a:extLst>
          </p:cNvPr>
          <p:cNvSpPr txBox="1"/>
          <p:nvPr/>
        </p:nvSpPr>
        <p:spPr>
          <a:xfrm>
            <a:off x="7581998" y="4728110"/>
            <a:ext cx="2803948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A3AF073-972E-4AD0-8655-4599BD17DE05}"/>
              </a:ext>
            </a:extLst>
          </p:cNvPr>
          <p:cNvGrpSpPr/>
          <p:nvPr/>
        </p:nvGrpSpPr>
        <p:grpSpPr>
          <a:xfrm>
            <a:off x="1134352" y="592274"/>
            <a:ext cx="9923296" cy="3669935"/>
            <a:chOff x="1356294" y="1512558"/>
            <a:chExt cx="9958177" cy="2635049"/>
          </a:xfrm>
          <a:solidFill>
            <a:srgbClr val="7030A0"/>
          </a:solidFill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798A677-9D8F-4247-8C7A-6F3DEEA07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1045" y="1512558"/>
              <a:ext cx="4833426" cy="2635049"/>
            </a:xfrm>
            <a:prstGeom prst="rect">
              <a:avLst/>
            </a:prstGeom>
            <a:grpFill/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5095EC-28F8-49C6-8E0E-DC851F0E6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6294" y="1512558"/>
              <a:ext cx="4833425" cy="2635049"/>
            </a:xfrm>
            <a:prstGeom prst="rect">
              <a:avLst/>
            </a:prstGeom>
            <a:grpFill/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31608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15D9BE-AEAE-4E1D-A30E-A4925682A134}"/>
              </a:ext>
            </a:extLst>
          </p:cNvPr>
          <p:cNvSpPr txBox="1"/>
          <p:nvPr/>
        </p:nvSpPr>
        <p:spPr>
          <a:xfrm>
            <a:off x="3653611" y="690998"/>
            <a:ext cx="4079632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02E685-1D0A-47E8-8862-ECA25959011A}"/>
              </a:ext>
            </a:extLst>
          </p:cNvPr>
          <p:cNvSpPr txBox="1"/>
          <p:nvPr/>
        </p:nvSpPr>
        <p:spPr>
          <a:xfrm>
            <a:off x="2711076" y="2659559"/>
            <a:ext cx="5964702" cy="769441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সকল খাদ্য কম খাওয়া উচিত 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9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63BEDA9-C9C9-4DCC-A480-F3A65D75A53D}"/>
              </a:ext>
            </a:extLst>
          </p:cNvPr>
          <p:cNvGrpSpPr/>
          <p:nvPr/>
        </p:nvGrpSpPr>
        <p:grpSpPr>
          <a:xfrm>
            <a:off x="357829" y="1687403"/>
            <a:ext cx="11476342" cy="3207565"/>
            <a:chOff x="490044" y="1568823"/>
            <a:chExt cx="11354788" cy="31399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CD88963-54F4-48B0-B8F0-DD27D2AC1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44" y="1671181"/>
              <a:ext cx="5439340" cy="2935279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98833B4-DEDC-47EE-AD98-916EE031B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62617" y="1568823"/>
              <a:ext cx="5582215" cy="3139996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5969099-6DC6-4B45-BFB5-408789407CE2}"/>
              </a:ext>
            </a:extLst>
          </p:cNvPr>
          <p:cNvSpPr txBox="1"/>
          <p:nvPr/>
        </p:nvSpPr>
        <p:spPr>
          <a:xfrm>
            <a:off x="2090468" y="5330666"/>
            <a:ext cx="1653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F8498F-7009-4983-9F81-C4F2C1B1A395}"/>
              </a:ext>
            </a:extLst>
          </p:cNvPr>
          <p:cNvSpPr txBox="1"/>
          <p:nvPr/>
        </p:nvSpPr>
        <p:spPr>
          <a:xfrm>
            <a:off x="7575925" y="5274465"/>
            <a:ext cx="1445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DC0414-6C4D-4084-9DC4-12285226B815}"/>
              </a:ext>
            </a:extLst>
          </p:cNvPr>
          <p:cNvSpPr txBox="1"/>
          <p:nvPr/>
        </p:nvSpPr>
        <p:spPr>
          <a:xfrm>
            <a:off x="1405719" y="163777"/>
            <a:ext cx="8695813" cy="120032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য়?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কৃত্রিম রং মেশানো থাকে।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50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2B3A66-091D-4A45-BB40-6AECE6BA06D6}"/>
              </a:ext>
            </a:extLst>
          </p:cNvPr>
          <p:cNvSpPr txBox="1"/>
          <p:nvPr/>
        </p:nvSpPr>
        <p:spPr>
          <a:xfrm>
            <a:off x="846161" y="299063"/>
            <a:ext cx="10710272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বেশি খাওয়া উঠিত নয়?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কৃত্রিম রং মেশানো থাকে।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36F36-FC32-4957-BFA5-ACC683415329}"/>
              </a:ext>
            </a:extLst>
          </p:cNvPr>
          <p:cNvSpPr txBox="1"/>
          <p:nvPr/>
        </p:nvSpPr>
        <p:spPr>
          <a:xfrm>
            <a:off x="2415653" y="5076967"/>
            <a:ext cx="2211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আইসক্রিম </a:t>
            </a:r>
            <a:endParaRPr lang="en-US" sz="4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D24009-C16A-4D90-8D02-8C4CFCB33D8C}"/>
              </a:ext>
            </a:extLst>
          </p:cNvPr>
          <p:cNvSpPr txBox="1"/>
          <p:nvPr/>
        </p:nvSpPr>
        <p:spPr>
          <a:xfrm>
            <a:off x="8292756" y="5076967"/>
            <a:ext cx="1243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কেক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FAF2B1-D1F2-4FC9-A8A2-F873A89C4874}"/>
              </a:ext>
            </a:extLst>
          </p:cNvPr>
          <p:cNvGrpSpPr/>
          <p:nvPr/>
        </p:nvGrpSpPr>
        <p:grpSpPr>
          <a:xfrm>
            <a:off x="346689" y="2081051"/>
            <a:ext cx="11385836" cy="2995916"/>
            <a:chOff x="346689" y="2081051"/>
            <a:chExt cx="11385836" cy="299591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8134353-858E-4CBD-A2C8-7D1FAC0CB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689" y="2081051"/>
              <a:ext cx="5636525" cy="299591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4D69569-92FE-41BA-9EC8-06167825D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081051"/>
              <a:ext cx="5636525" cy="2995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703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332</Words>
  <Application>Microsoft Office PowerPoint</Application>
  <PresentationFormat>Widescreen</PresentationFormat>
  <Paragraphs>59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lNikoshBAN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118</cp:revision>
  <dcterms:created xsi:type="dcterms:W3CDTF">2020-01-26T09:32:00Z</dcterms:created>
  <dcterms:modified xsi:type="dcterms:W3CDTF">2020-01-29T07:16:32Z</dcterms:modified>
</cp:coreProperties>
</file>