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7" r:id="rId4"/>
    <p:sldId id="277" r:id="rId5"/>
    <p:sldId id="258" r:id="rId6"/>
    <p:sldId id="259" r:id="rId7"/>
    <p:sldId id="272" r:id="rId8"/>
    <p:sldId id="273" r:id="rId9"/>
    <p:sldId id="275" r:id="rId10"/>
    <p:sldId id="276" r:id="rId11"/>
    <p:sldId id="269" r:id="rId12"/>
    <p:sldId id="279" r:id="rId13"/>
    <p:sldId id="280" r:id="rId14"/>
    <p:sldId id="274" r:id="rId15"/>
    <p:sldId id="283" r:id="rId16"/>
    <p:sldId id="281" r:id="rId17"/>
    <p:sldId id="282" r:id="rId18"/>
    <p:sldId id="260" r:id="rId19"/>
    <p:sldId id="26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6DA974-A1CE-45C0-817B-98AE5E3D35FE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9E3DE1-6BC2-45EF-9AD9-B9856DA4A160}">
      <dgm:prSet phldrT="[Text]" custT="1"/>
      <dgm:spPr/>
      <dgm:t>
        <a:bodyPr/>
        <a:lstStyle/>
        <a:p>
          <a:r>
            <a:rPr lang="bn-IN" sz="9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</a:t>
          </a:r>
          <a:endParaRPr lang="en-US" sz="9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7EE1023-98EC-4194-9968-DC05BF5FF2A5}" type="parTrans" cxnId="{6C6DD9E1-8309-42B1-ADDA-1F30DB27C4E4}">
      <dgm:prSet/>
      <dgm:spPr/>
      <dgm:t>
        <a:bodyPr/>
        <a:lstStyle/>
        <a:p>
          <a:endParaRPr lang="en-US"/>
        </a:p>
      </dgm:t>
    </dgm:pt>
    <dgm:pt modelId="{E88BD82F-C184-4041-A14A-21DF4B49BB5D}" type="sibTrans" cxnId="{6C6DD9E1-8309-42B1-ADDA-1F30DB27C4E4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64DD136-E4A1-47C6-A2E5-CB305429E883}">
      <dgm:prSet phldrT="[Text]"/>
      <dgm:spPr/>
      <dgm:t>
        <a:bodyPr/>
        <a:lstStyle/>
        <a:p>
          <a:r>
            <a:rPr lang="bn-IN" b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বিবৃত</a:t>
          </a:r>
          <a:endParaRPr lang="en-US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CC5C3DE-7CDA-4EFF-BFF2-6F757CA1183E}" type="parTrans" cxnId="{B5AB8022-BD73-453F-8741-C5B257B1D159}">
      <dgm:prSet/>
      <dgm:spPr/>
      <dgm:t>
        <a:bodyPr/>
        <a:lstStyle/>
        <a:p>
          <a:endParaRPr lang="en-US"/>
        </a:p>
      </dgm:t>
    </dgm:pt>
    <dgm:pt modelId="{D6C18AC7-5532-4B9F-B0E7-29EF89C0153D}" type="sibTrans" cxnId="{B5AB8022-BD73-453F-8741-C5B257B1D159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5C9E05A-BB75-49EB-8582-3A4B4D5C2B73}">
      <dgm:prSet phldrT="[Text]"/>
      <dgm:spPr/>
      <dgm:t>
        <a:bodyPr/>
        <a:lstStyle/>
        <a:p>
          <a:r>
            <a:rPr lang="bn-IN" b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সংবৃত</a:t>
          </a:r>
          <a:endParaRPr lang="bn-IN" b="1" dirty="0" smtClean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FB266C4-F96B-497E-87D9-BE7F8CEE2500}" type="parTrans" cxnId="{4C7257B2-675A-489D-8F81-343B04699418}">
      <dgm:prSet/>
      <dgm:spPr/>
      <dgm:t>
        <a:bodyPr/>
        <a:lstStyle/>
        <a:p>
          <a:endParaRPr lang="en-US"/>
        </a:p>
      </dgm:t>
    </dgm:pt>
    <dgm:pt modelId="{A2EAEA25-5B2E-413E-8936-0240DD433465}" type="sibTrans" cxnId="{4C7257B2-675A-489D-8F81-343B04699418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651F0FB-FC04-4530-A01A-3A28B957D852}" type="pres">
      <dgm:prSet presAssocID="{606DA974-A1CE-45C0-817B-98AE5E3D35F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4912D4-5815-4DC8-AF60-C0F3C6FABAFC}" type="pres">
      <dgm:prSet presAssocID="{CE9E3DE1-6BC2-45EF-9AD9-B9856DA4A160}" presName="node" presStyleLbl="node1" presStyleIdx="0" presStyleCnt="3" custRadScaleRad="82350" custRadScaleInc="-24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2FB37C-FC63-4B69-A615-7D12AB472D88}" type="pres">
      <dgm:prSet presAssocID="{E88BD82F-C184-4041-A14A-21DF4B49BB5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76AB4DAB-86DA-452B-977D-6225EFE8E71C}" type="pres">
      <dgm:prSet presAssocID="{E88BD82F-C184-4041-A14A-21DF4B49BB5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5BA6196-98E9-4AD4-BE0B-883CCE00C579}" type="pres">
      <dgm:prSet presAssocID="{264DD136-E4A1-47C6-A2E5-CB305429E883}" presName="node" presStyleLbl="node1" presStyleIdx="1" presStyleCnt="3" custScaleX="125037" custScaleY="1546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BE10C3-5ABB-4805-BA8C-D517CB8555FA}" type="pres">
      <dgm:prSet presAssocID="{D6C18AC7-5532-4B9F-B0E7-29EF89C0153D}" presName="sibTrans" presStyleLbl="sibTrans2D1" presStyleIdx="1" presStyleCnt="3" custLinFactX="-31297" custLinFactNeighborX="-100000" custLinFactNeighborY="96563"/>
      <dgm:spPr/>
      <dgm:t>
        <a:bodyPr/>
        <a:lstStyle/>
        <a:p>
          <a:endParaRPr lang="en-US"/>
        </a:p>
      </dgm:t>
    </dgm:pt>
    <dgm:pt modelId="{8A8B14CD-B5B1-45A2-B3DA-4C07BF4F831C}" type="pres">
      <dgm:prSet presAssocID="{D6C18AC7-5532-4B9F-B0E7-29EF89C0153D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AB1E066-8A15-4D51-9E8A-EB38C6FAC154}" type="pres">
      <dgm:prSet presAssocID="{E5C9E05A-BB75-49EB-8582-3A4B4D5C2B73}" presName="node" presStyleLbl="node1" presStyleIdx="2" presStyleCnt="3" custScaleX="115925" custScaleY="151821" custRadScaleRad="164447" custRadScaleInc="174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EEDAC4-B980-4B86-B536-60D26A40AAA9}" type="pres">
      <dgm:prSet presAssocID="{A2EAEA25-5B2E-413E-8936-0240DD43346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F90B856-BA8A-45A2-94D5-10A3D13DFB2E}" type="pres">
      <dgm:prSet presAssocID="{A2EAEA25-5B2E-413E-8936-0240DD433465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DDB0AA9-9CD4-4DAE-B37E-993DBF9BB0AA}" type="presOf" srcId="{E88BD82F-C184-4041-A14A-21DF4B49BB5D}" destId="{76AB4DAB-86DA-452B-977D-6225EFE8E71C}" srcOrd="1" destOrd="0" presId="urn:microsoft.com/office/officeart/2005/8/layout/cycle7"/>
    <dgm:cxn modelId="{BBA02CE5-D2F4-4ECF-943B-84BBAE7A7472}" type="presOf" srcId="{264DD136-E4A1-47C6-A2E5-CB305429E883}" destId="{E5BA6196-98E9-4AD4-BE0B-883CCE00C579}" srcOrd="0" destOrd="0" presId="urn:microsoft.com/office/officeart/2005/8/layout/cycle7"/>
    <dgm:cxn modelId="{6DEE79C4-FD10-49AD-A001-83076E9F1390}" type="presOf" srcId="{A2EAEA25-5B2E-413E-8936-0240DD433465}" destId="{5F90B856-BA8A-45A2-94D5-10A3D13DFB2E}" srcOrd="1" destOrd="0" presId="urn:microsoft.com/office/officeart/2005/8/layout/cycle7"/>
    <dgm:cxn modelId="{B5AB8022-BD73-453F-8741-C5B257B1D159}" srcId="{606DA974-A1CE-45C0-817B-98AE5E3D35FE}" destId="{264DD136-E4A1-47C6-A2E5-CB305429E883}" srcOrd="1" destOrd="0" parTransId="{5CC5C3DE-7CDA-4EFF-BFF2-6F757CA1183E}" sibTransId="{D6C18AC7-5532-4B9F-B0E7-29EF89C0153D}"/>
    <dgm:cxn modelId="{F4004591-314D-4A0E-9EB1-481E9830D3CC}" type="presOf" srcId="{606DA974-A1CE-45C0-817B-98AE5E3D35FE}" destId="{1651F0FB-FC04-4530-A01A-3A28B957D852}" srcOrd="0" destOrd="0" presId="urn:microsoft.com/office/officeart/2005/8/layout/cycle7"/>
    <dgm:cxn modelId="{B07DBF0B-0F81-493C-AD54-7B3696F9C091}" type="presOf" srcId="{E5C9E05A-BB75-49EB-8582-3A4B4D5C2B73}" destId="{9AB1E066-8A15-4D51-9E8A-EB38C6FAC154}" srcOrd="0" destOrd="0" presId="urn:microsoft.com/office/officeart/2005/8/layout/cycle7"/>
    <dgm:cxn modelId="{890B3FDB-3F7E-4D9C-B882-9C1E33114A96}" type="presOf" srcId="{E88BD82F-C184-4041-A14A-21DF4B49BB5D}" destId="{9F2FB37C-FC63-4B69-A615-7D12AB472D88}" srcOrd="0" destOrd="0" presId="urn:microsoft.com/office/officeart/2005/8/layout/cycle7"/>
    <dgm:cxn modelId="{AA586EA0-5730-427F-88B4-342517811F3D}" type="presOf" srcId="{A2EAEA25-5B2E-413E-8936-0240DD433465}" destId="{9FEEDAC4-B980-4B86-B536-60D26A40AAA9}" srcOrd="0" destOrd="0" presId="urn:microsoft.com/office/officeart/2005/8/layout/cycle7"/>
    <dgm:cxn modelId="{6C6DD9E1-8309-42B1-ADDA-1F30DB27C4E4}" srcId="{606DA974-A1CE-45C0-817B-98AE5E3D35FE}" destId="{CE9E3DE1-6BC2-45EF-9AD9-B9856DA4A160}" srcOrd="0" destOrd="0" parTransId="{C7EE1023-98EC-4194-9968-DC05BF5FF2A5}" sibTransId="{E88BD82F-C184-4041-A14A-21DF4B49BB5D}"/>
    <dgm:cxn modelId="{38CFD6C0-8267-4355-860B-9B6B24F14EBE}" type="presOf" srcId="{CE9E3DE1-6BC2-45EF-9AD9-B9856DA4A160}" destId="{6B4912D4-5815-4DC8-AF60-C0F3C6FABAFC}" srcOrd="0" destOrd="0" presId="urn:microsoft.com/office/officeart/2005/8/layout/cycle7"/>
    <dgm:cxn modelId="{B8B3A697-7C4D-4A19-A220-C547F634662B}" type="presOf" srcId="{D6C18AC7-5532-4B9F-B0E7-29EF89C0153D}" destId="{8A8B14CD-B5B1-45A2-B3DA-4C07BF4F831C}" srcOrd="1" destOrd="0" presId="urn:microsoft.com/office/officeart/2005/8/layout/cycle7"/>
    <dgm:cxn modelId="{4C7257B2-675A-489D-8F81-343B04699418}" srcId="{606DA974-A1CE-45C0-817B-98AE5E3D35FE}" destId="{E5C9E05A-BB75-49EB-8582-3A4B4D5C2B73}" srcOrd="2" destOrd="0" parTransId="{DFB266C4-F96B-497E-87D9-BE7F8CEE2500}" sibTransId="{A2EAEA25-5B2E-413E-8936-0240DD433465}"/>
    <dgm:cxn modelId="{404576BF-C161-46BC-ACB3-3B54CE6A62CF}" type="presOf" srcId="{D6C18AC7-5532-4B9F-B0E7-29EF89C0153D}" destId="{34BE10C3-5ABB-4805-BA8C-D517CB8555FA}" srcOrd="0" destOrd="0" presId="urn:microsoft.com/office/officeart/2005/8/layout/cycle7"/>
    <dgm:cxn modelId="{6D243124-39CC-4C64-A6F4-B92026F21EF7}" type="presParOf" srcId="{1651F0FB-FC04-4530-A01A-3A28B957D852}" destId="{6B4912D4-5815-4DC8-AF60-C0F3C6FABAFC}" srcOrd="0" destOrd="0" presId="urn:microsoft.com/office/officeart/2005/8/layout/cycle7"/>
    <dgm:cxn modelId="{C5C673F9-C97A-49D4-854B-2547BA6E1C51}" type="presParOf" srcId="{1651F0FB-FC04-4530-A01A-3A28B957D852}" destId="{9F2FB37C-FC63-4B69-A615-7D12AB472D88}" srcOrd="1" destOrd="0" presId="urn:microsoft.com/office/officeart/2005/8/layout/cycle7"/>
    <dgm:cxn modelId="{16CEBB39-0809-4F59-8502-A6F95777A66D}" type="presParOf" srcId="{9F2FB37C-FC63-4B69-A615-7D12AB472D88}" destId="{76AB4DAB-86DA-452B-977D-6225EFE8E71C}" srcOrd="0" destOrd="0" presId="urn:microsoft.com/office/officeart/2005/8/layout/cycle7"/>
    <dgm:cxn modelId="{6520ECBE-72C9-4805-8892-B10BAD3F0DB6}" type="presParOf" srcId="{1651F0FB-FC04-4530-A01A-3A28B957D852}" destId="{E5BA6196-98E9-4AD4-BE0B-883CCE00C579}" srcOrd="2" destOrd="0" presId="urn:microsoft.com/office/officeart/2005/8/layout/cycle7"/>
    <dgm:cxn modelId="{EB23901B-CF88-4AD6-966A-EA9BFC61E411}" type="presParOf" srcId="{1651F0FB-FC04-4530-A01A-3A28B957D852}" destId="{34BE10C3-5ABB-4805-BA8C-D517CB8555FA}" srcOrd="3" destOrd="0" presId="urn:microsoft.com/office/officeart/2005/8/layout/cycle7"/>
    <dgm:cxn modelId="{91958D42-AA9E-4866-A4A4-59F463842214}" type="presParOf" srcId="{34BE10C3-5ABB-4805-BA8C-D517CB8555FA}" destId="{8A8B14CD-B5B1-45A2-B3DA-4C07BF4F831C}" srcOrd="0" destOrd="0" presId="urn:microsoft.com/office/officeart/2005/8/layout/cycle7"/>
    <dgm:cxn modelId="{B608556D-F70B-444C-B587-59E754FA61E9}" type="presParOf" srcId="{1651F0FB-FC04-4530-A01A-3A28B957D852}" destId="{9AB1E066-8A15-4D51-9E8A-EB38C6FAC154}" srcOrd="4" destOrd="0" presId="urn:microsoft.com/office/officeart/2005/8/layout/cycle7"/>
    <dgm:cxn modelId="{D89C4EFE-6AEC-44CF-BEAC-0B25ADD39165}" type="presParOf" srcId="{1651F0FB-FC04-4530-A01A-3A28B957D852}" destId="{9FEEDAC4-B980-4B86-B536-60D26A40AAA9}" srcOrd="5" destOrd="0" presId="urn:microsoft.com/office/officeart/2005/8/layout/cycle7"/>
    <dgm:cxn modelId="{3EDFFE66-C411-4FBD-AE24-FCCFCB963099}" type="presParOf" srcId="{9FEEDAC4-B980-4B86-B536-60D26A40AAA9}" destId="{5F90B856-BA8A-45A2-94D5-10A3D13DFB2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DCD1D8-30E3-4A5B-A01B-019165BBCC41}" type="doc">
      <dgm:prSet loTypeId="urn:microsoft.com/office/officeart/2008/layout/RadialCluster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04EE511-441A-479F-B45B-8C3BA9BED88B}">
      <dgm:prSet phldrT="[Text]"/>
      <dgm:spPr/>
      <dgm:t>
        <a:bodyPr/>
        <a:lstStyle/>
        <a:p>
          <a:r>
            <a:rPr lang="bn-IN" dirty="0" smtClean="0"/>
            <a:t>অ-ধ্বনি</a:t>
          </a:r>
          <a:endParaRPr lang="en-US" dirty="0"/>
        </a:p>
      </dgm:t>
    </dgm:pt>
    <dgm:pt modelId="{7F2048B9-D3B6-4293-B9B5-17B24D8D0775}" type="parTrans" cxnId="{07D4F7BF-EA4E-4F72-8C61-8E3304359A59}">
      <dgm:prSet/>
      <dgm:spPr/>
      <dgm:t>
        <a:bodyPr/>
        <a:lstStyle/>
        <a:p>
          <a:endParaRPr lang="en-US"/>
        </a:p>
      </dgm:t>
    </dgm:pt>
    <dgm:pt modelId="{779395BC-CA6E-4A20-96DB-CC005D932DC2}" type="sibTrans" cxnId="{07D4F7BF-EA4E-4F72-8C61-8E3304359A59}">
      <dgm:prSet/>
      <dgm:spPr/>
      <dgm:t>
        <a:bodyPr/>
        <a:lstStyle/>
        <a:p>
          <a:endParaRPr lang="en-US"/>
        </a:p>
      </dgm:t>
    </dgm:pt>
    <dgm:pt modelId="{9E9D3BF1-46CF-4F79-8B6B-5C0D134DE789}">
      <dgm:prSet phldrT="[Text]"/>
      <dgm:spPr/>
      <dgm:t>
        <a:bodyPr/>
        <a:lstStyle/>
        <a:p>
          <a:r>
            <a:rPr lang="bn-IN" dirty="0" smtClean="0"/>
            <a:t>আদ্য অ-ধ্বনি</a:t>
          </a:r>
          <a:endParaRPr lang="en-US" dirty="0"/>
        </a:p>
      </dgm:t>
    </dgm:pt>
    <dgm:pt modelId="{C169FFFA-32B0-455B-BDC5-783005D759FE}" type="parTrans" cxnId="{FD98092B-E813-4030-8B84-C35640E41A4E}">
      <dgm:prSet/>
      <dgm:spPr/>
      <dgm:t>
        <a:bodyPr/>
        <a:lstStyle/>
        <a:p>
          <a:endParaRPr lang="en-US"/>
        </a:p>
      </dgm:t>
    </dgm:pt>
    <dgm:pt modelId="{D982ECD0-6BF1-4620-AD91-F0DA2819A6D1}" type="sibTrans" cxnId="{FD98092B-E813-4030-8B84-C35640E41A4E}">
      <dgm:prSet/>
      <dgm:spPr/>
      <dgm:t>
        <a:bodyPr/>
        <a:lstStyle/>
        <a:p>
          <a:endParaRPr lang="en-US"/>
        </a:p>
      </dgm:t>
    </dgm:pt>
    <dgm:pt modelId="{D48FECA5-D925-48C0-8511-EBFB5A45897B}">
      <dgm:prSet phldrT="[Text]"/>
      <dgm:spPr/>
      <dgm:t>
        <a:bodyPr/>
        <a:lstStyle/>
        <a:p>
          <a:r>
            <a:rPr lang="bn-IN" dirty="0" smtClean="0"/>
            <a:t>অন্ত্য অ-ধ্বনি</a:t>
          </a:r>
          <a:endParaRPr lang="en-US" dirty="0"/>
        </a:p>
      </dgm:t>
    </dgm:pt>
    <dgm:pt modelId="{93B98EB9-51D3-4291-948B-C8A2038E0F5F}" type="parTrans" cxnId="{EEB0F144-98D8-4234-B997-5CDA1F4A997F}">
      <dgm:prSet/>
      <dgm:spPr/>
      <dgm:t>
        <a:bodyPr/>
        <a:lstStyle/>
        <a:p>
          <a:endParaRPr lang="en-US"/>
        </a:p>
      </dgm:t>
    </dgm:pt>
    <dgm:pt modelId="{03A9745C-0434-44B1-A865-AB5C565EB729}" type="sibTrans" cxnId="{EEB0F144-98D8-4234-B997-5CDA1F4A997F}">
      <dgm:prSet/>
      <dgm:spPr/>
      <dgm:t>
        <a:bodyPr/>
        <a:lstStyle/>
        <a:p>
          <a:endParaRPr lang="en-US"/>
        </a:p>
      </dgm:t>
    </dgm:pt>
    <dgm:pt modelId="{1ADA0098-F6AA-4A11-BED8-2A46BFB03528}">
      <dgm:prSet phldrT="[Text]"/>
      <dgm:spPr/>
      <dgm:t>
        <a:bodyPr/>
        <a:lstStyle/>
        <a:p>
          <a:r>
            <a:rPr lang="bn-IN" dirty="0" smtClean="0"/>
            <a:t>মধ্য অ-ধ্বনি</a:t>
          </a:r>
          <a:endParaRPr lang="en-US" dirty="0"/>
        </a:p>
      </dgm:t>
    </dgm:pt>
    <dgm:pt modelId="{58913FB2-E804-4DAB-85E3-6927B5B9D53B}" type="parTrans" cxnId="{A91473A5-CAE6-4F3B-B55C-036D4E9D9A5E}">
      <dgm:prSet/>
      <dgm:spPr/>
      <dgm:t>
        <a:bodyPr/>
        <a:lstStyle/>
        <a:p>
          <a:endParaRPr lang="en-US"/>
        </a:p>
      </dgm:t>
    </dgm:pt>
    <dgm:pt modelId="{1EA10F55-8F1D-4E65-9739-54F7C70D59CD}" type="sibTrans" cxnId="{A91473A5-CAE6-4F3B-B55C-036D4E9D9A5E}">
      <dgm:prSet/>
      <dgm:spPr/>
      <dgm:t>
        <a:bodyPr/>
        <a:lstStyle/>
        <a:p>
          <a:endParaRPr lang="en-US"/>
        </a:p>
      </dgm:t>
    </dgm:pt>
    <dgm:pt modelId="{E77B5A54-8A83-4CEE-85AE-8DA0E1A142A4}" type="pres">
      <dgm:prSet presAssocID="{72DCD1D8-30E3-4A5B-A01B-019165BBCC4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89E3EE9-3683-4881-BBA6-7E14A5025A4A}" type="pres">
      <dgm:prSet presAssocID="{904EE511-441A-479F-B45B-8C3BA9BED88B}" presName="singleCycle" presStyleCnt="0"/>
      <dgm:spPr/>
    </dgm:pt>
    <dgm:pt modelId="{647A774D-E825-47CB-BBBB-1DBE828F2C1E}" type="pres">
      <dgm:prSet presAssocID="{904EE511-441A-479F-B45B-8C3BA9BED88B}" presName="singleCenter" presStyleLbl="node1" presStyleIdx="0" presStyleCnt="4" custScaleX="155192" custLinFactNeighborX="1126" custLinFactNeighborY="-11265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F549C5D0-88A2-4130-80C5-9CE243A26A40}" type="pres">
      <dgm:prSet presAssocID="{C169FFFA-32B0-455B-BDC5-783005D759FE}" presName="Name56" presStyleLbl="parChTrans1D2" presStyleIdx="0" presStyleCnt="3"/>
      <dgm:spPr/>
      <dgm:t>
        <a:bodyPr/>
        <a:lstStyle/>
        <a:p>
          <a:endParaRPr lang="en-US"/>
        </a:p>
      </dgm:t>
    </dgm:pt>
    <dgm:pt modelId="{B7525C9F-857A-4896-B49F-07FA4B26A3B4}" type="pres">
      <dgm:prSet presAssocID="{9E9D3BF1-46CF-4F79-8B6B-5C0D134DE789}" presName="text0" presStyleLbl="node1" presStyleIdx="1" presStyleCnt="4" custScaleX="274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8DB84-417F-4E1B-9454-958972402C9E}" type="pres">
      <dgm:prSet presAssocID="{93B98EB9-51D3-4291-948B-C8A2038E0F5F}" presName="Name56" presStyleLbl="parChTrans1D2" presStyleIdx="1" presStyleCnt="3"/>
      <dgm:spPr/>
      <dgm:t>
        <a:bodyPr/>
        <a:lstStyle/>
        <a:p>
          <a:endParaRPr lang="en-US"/>
        </a:p>
      </dgm:t>
    </dgm:pt>
    <dgm:pt modelId="{6039DFD6-4152-45BB-A76A-1AAAFB795C13}" type="pres">
      <dgm:prSet presAssocID="{D48FECA5-D925-48C0-8511-EBFB5A45897B}" presName="text0" presStyleLbl="node1" presStyleIdx="2" presStyleCnt="4" custScaleX="2117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F737D-F8ED-4A6D-B7B4-2DBFA54EBB2E}" type="pres">
      <dgm:prSet presAssocID="{58913FB2-E804-4DAB-85E3-6927B5B9D53B}" presName="Name56" presStyleLbl="parChTrans1D2" presStyleIdx="2" presStyleCnt="3"/>
      <dgm:spPr/>
      <dgm:t>
        <a:bodyPr/>
        <a:lstStyle/>
        <a:p>
          <a:endParaRPr lang="en-US"/>
        </a:p>
      </dgm:t>
    </dgm:pt>
    <dgm:pt modelId="{2C0F519F-A22E-47C9-923C-EEF06C9AAC02}" type="pres">
      <dgm:prSet presAssocID="{1ADA0098-F6AA-4A11-BED8-2A46BFB03528}" presName="text0" presStyleLbl="node1" presStyleIdx="3" presStyleCnt="4" custScaleX="1874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8989F3-345D-4DB0-BE66-D27857854C7F}" type="presOf" srcId="{1ADA0098-F6AA-4A11-BED8-2A46BFB03528}" destId="{2C0F519F-A22E-47C9-923C-EEF06C9AAC02}" srcOrd="0" destOrd="0" presId="urn:microsoft.com/office/officeart/2008/layout/RadialCluster"/>
    <dgm:cxn modelId="{F72D7B6F-6BAD-4A38-842C-B32127EAE6F7}" type="presOf" srcId="{72DCD1D8-30E3-4A5B-A01B-019165BBCC41}" destId="{E77B5A54-8A83-4CEE-85AE-8DA0E1A142A4}" srcOrd="0" destOrd="0" presId="urn:microsoft.com/office/officeart/2008/layout/RadialCluster"/>
    <dgm:cxn modelId="{AE66B671-E18A-4D76-A116-349BEE0180DE}" type="presOf" srcId="{93B98EB9-51D3-4291-948B-C8A2038E0F5F}" destId="{19F8DB84-417F-4E1B-9454-958972402C9E}" srcOrd="0" destOrd="0" presId="urn:microsoft.com/office/officeart/2008/layout/RadialCluster"/>
    <dgm:cxn modelId="{DBE48960-D8BC-4283-9640-C6648BF328C7}" type="presOf" srcId="{C169FFFA-32B0-455B-BDC5-783005D759FE}" destId="{F549C5D0-88A2-4130-80C5-9CE243A26A40}" srcOrd="0" destOrd="0" presId="urn:microsoft.com/office/officeart/2008/layout/RadialCluster"/>
    <dgm:cxn modelId="{07D4F7BF-EA4E-4F72-8C61-8E3304359A59}" srcId="{72DCD1D8-30E3-4A5B-A01B-019165BBCC41}" destId="{904EE511-441A-479F-B45B-8C3BA9BED88B}" srcOrd="0" destOrd="0" parTransId="{7F2048B9-D3B6-4293-B9B5-17B24D8D0775}" sibTransId="{779395BC-CA6E-4A20-96DB-CC005D932DC2}"/>
    <dgm:cxn modelId="{CA2C4200-ACB2-42F7-A6BC-3EC842070945}" type="presOf" srcId="{58913FB2-E804-4DAB-85E3-6927B5B9D53B}" destId="{61DF737D-F8ED-4A6D-B7B4-2DBFA54EBB2E}" srcOrd="0" destOrd="0" presId="urn:microsoft.com/office/officeart/2008/layout/RadialCluster"/>
    <dgm:cxn modelId="{EEB0F144-98D8-4234-B997-5CDA1F4A997F}" srcId="{904EE511-441A-479F-B45B-8C3BA9BED88B}" destId="{D48FECA5-D925-48C0-8511-EBFB5A45897B}" srcOrd="1" destOrd="0" parTransId="{93B98EB9-51D3-4291-948B-C8A2038E0F5F}" sibTransId="{03A9745C-0434-44B1-A865-AB5C565EB729}"/>
    <dgm:cxn modelId="{FD98092B-E813-4030-8B84-C35640E41A4E}" srcId="{904EE511-441A-479F-B45B-8C3BA9BED88B}" destId="{9E9D3BF1-46CF-4F79-8B6B-5C0D134DE789}" srcOrd="0" destOrd="0" parTransId="{C169FFFA-32B0-455B-BDC5-783005D759FE}" sibTransId="{D982ECD0-6BF1-4620-AD91-F0DA2819A6D1}"/>
    <dgm:cxn modelId="{579277A9-EECD-4D7F-88FE-81167C07A25D}" type="presOf" srcId="{9E9D3BF1-46CF-4F79-8B6B-5C0D134DE789}" destId="{B7525C9F-857A-4896-B49F-07FA4B26A3B4}" srcOrd="0" destOrd="0" presId="urn:microsoft.com/office/officeart/2008/layout/RadialCluster"/>
    <dgm:cxn modelId="{F9D0B968-B09F-451F-8D11-7BEA03BF9B88}" type="presOf" srcId="{D48FECA5-D925-48C0-8511-EBFB5A45897B}" destId="{6039DFD6-4152-45BB-A76A-1AAAFB795C13}" srcOrd="0" destOrd="0" presId="urn:microsoft.com/office/officeart/2008/layout/RadialCluster"/>
    <dgm:cxn modelId="{A91473A5-CAE6-4F3B-B55C-036D4E9D9A5E}" srcId="{904EE511-441A-479F-B45B-8C3BA9BED88B}" destId="{1ADA0098-F6AA-4A11-BED8-2A46BFB03528}" srcOrd="2" destOrd="0" parTransId="{58913FB2-E804-4DAB-85E3-6927B5B9D53B}" sibTransId="{1EA10F55-8F1D-4E65-9739-54F7C70D59CD}"/>
    <dgm:cxn modelId="{B57CDB61-6C16-44F6-905C-E989789CD275}" type="presOf" srcId="{904EE511-441A-479F-B45B-8C3BA9BED88B}" destId="{647A774D-E825-47CB-BBBB-1DBE828F2C1E}" srcOrd="0" destOrd="0" presId="urn:microsoft.com/office/officeart/2008/layout/RadialCluster"/>
    <dgm:cxn modelId="{442D6C79-ED93-4D64-A75A-2EDD1824634F}" type="presParOf" srcId="{E77B5A54-8A83-4CEE-85AE-8DA0E1A142A4}" destId="{F89E3EE9-3683-4881-BBA6-7E14A5025A4A}" srcOrd="0" destOrd="0" presId="urn:microsoft.com/office/officeart/2008/layout/RadialCluster"/>
    <dgm:cxn modelId="{09266F7A-9A1D-4BF5-9227-C1576BDAED8E}" type="presParOf" srcId="{F89E3EE9-3683-4881-BBA6-7E14A5025A4A}" destId="{647A774D-E825-47CB-BBBB-1DBE828F2C1E}" srcOrd="0" destOrd="0" presId="urn:microsoft.com/office/officeart/2008/layout/RadialCluster"/>
    <dgm:cxn modelId="{3CB3470D-FCB8-4C8B-A87D-041808BDA7E3}" type="presParOf" srcId="{F89E3EE9-3683-4881-BBA6-7E14A5025A4A}" destId="{F549C5D0-88A2-4130-80C5-9CE243A26A40}" srcOrd="1" destOrd="0" presId="urn:microsoft.com/office/officeart/2008/layout/RadialCluster"/>
    <dgm:cxn modelId="{E08E4355-45E0-4374-98B4-52C0C6664B12}" type="presParOf" srcId="{F89E3EE9-3683-4881-BBA6-7E14A5025A4A}" destId="{B7525C9F-857A-4896-B49F-07FA4B26A3B4}" srcOrd="2" destOrd="0" presId="urn:microsoft.com/office/officeart/2008/layout/RadialCluster"/>
    <dgm:cxn modelId="{E00C629B-F775-496A-943E-50BBEB6D9CA6}" type="presParOf" srcId="{F89E3EE9-3683-4881-BBA6-7E14A5025A4A}" destId="{19F8DB84-417F-4E1B-9454-958972402C9E}" srcOrd="3" destOrd="0" presId="urn:microsoft.com/office/officeart/2008/layout/RadialCluster"/>
    <dgm:cxn modelId="{F525C20C-8068-491B-9652-A8E52735D404}" type="presParOf" srcId="{F89E3EE9-3683-4881-BBA6-7E14A5025A4A}" destId="{6039DFD6-4152-45BB-A76A-1AAAFB795C13}" srcOrd="4" destOrd="0" presId="urn:microsoft.com/office/officeart/2008/layout/RadialCluster"/>
    <dgm:cxn modelId="{649A5CE9-674E-45A7-ACFB-2EC2FD0A4C20}" type="presParOf" srcId="{F89E3EE9-3683-4881-BBA6-7E14A5025A4A}" destId="{61DF737D-F8ED-4A6D-B7B4-2DBFA54EBB2E}" srcOrd="5" destOrd="0" presId="urn:microsoft.com/office/officeart/2008/layout/RadialCluster"/>
    <dgm:cxn modelId="{21575F57-1D71-422B-BFB4-3F4547ADE93B}" type="presParOf" srcId="{F89E3EE9-3683-4881-BBA6-7E14A5025A4A}" destId="{2C0F519F-A22E-47C9-923C-EEF06C9AAC0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EF7AE5-40D3-49EE-84BC-CA5B238004F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F6F634-9FBC-47D8-8BB0-E5232CC46273}">
      <dgm:prSet phldrT="[Text]"/>
      <dgm:spPr/>
      <dgm:t>
        <a:bodyPr/>
        <a:lstStyle/>
        <a:p>
          <a:r>
            <a:rPr lang="bn-IN" dirty="0" smtClean="0"/>
            <a:t>আদ্য-অ</a:t>
          </a:r>
          <a:endParaRPr lang="en-US" dirty="0"/>
        </a:p>
      </dgm:t>
    </dgm:pt>
    <dgm:pt modelId="{D7B0F30D-D98E-4FFA-AA7C-25809EE4E687}" type="parTrans" cxnId="{4F7B1C62-61B2-4CF1-BABF-BE181211BA63}">
      <dgm:prSet/>
      <dgm:spPr/>
      <dgm:t>
        <a:bodyPr/>
        <a:lstStyle/>
        <a:p>
          <a:endParaRPr lang="en-US"/>
        </a:p>
      </dgm:t>
    </dgm:pt>
    <dgm:pt modelId="{E00BF77F-C7E3-4ECE-A30A-3EBBB4CFBF11}" type="sibTrans" cxnId="{4F7B1C62-61B2-4CF1-BABF-BE181211BA63}">
      <dgm:prSet/>
      <dgm:spPr/>
      <dgm:t>
        <a:bodyPr/>
        <a:lstStyle/>
        <a:p>
          <a:endParaRPr lang="en-US"/>
        </a:p>
      </dgm:t>
    </dgm:pt>
    <dgm:pt modelId="{D71BF084-778B-4C4D-AC48-723688261F89}">
      <dgm:prSet phldrT="[Text]"/>
      <dgm:spPr/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অ ধ্বনির পরে ই-কার,ঈ-কার, উ-কার এবং ঊ-কার আসলে</a:t>
          </a:r>
          <a:endParaRPr lang="en-US" dirty="0">
            <a:solidFill>
              <a:schemeClr val="tx1"/>
            </a:solidFill>
          </a:endParaRPr>
        </a:p>
      </dgm:t>
    </dgm:pt>
    <dgm:pt modelId="{6B2C41D4-8635-42B5-9937-2B240CACADE0}" type="parTrans" cxnId="{7C29E625-B25F-485E-9A78-1827A1201211}">
      <dgm:prSet/>
      <dgm:spPr/>
      <dgm:t>
        <a:bodyPr/>
        <a:lstStyle/>
        <a:p>
          <a:endParaRPr lang="en-US"/>
        </a:p>
      </dgm:t>
    </dgm:pt>
    <dgm:pt modelId="{77D7C7F9-6DBF-462C-83C5-394916CF56BE}" type="sibTrans" cxnId="{7C29E625-B25F-485E-9A78-1827A1201211}">
      <dgm:prSet/>
      <dgm:spPr/>
      <dgm:t>
        <a:bodyPr/>
        <a:lstStyle/>
        <a:p>
          <a:endParaRPr lang="en-US"/>
        </a:p>
      </dgm:t>
    </dgm:pt>
    <dgm:pt modelId="{5AF5E621-0A10-4AFA-B474-478D2C2A2489}">
      <dgm:prSet phldrT="[Text]"/>
      <dgm:spPr/>
      <dgm:t>
        <a:bodyPr/>
        <a:lstStyle/>
        <a:p>
          <a:r>
            <a:rPr lang="bn-IN" dirty="0" smtClean="0"/>
            <a:t>সংবৃত উচ্চারণ</a:t>
          </a:r>
          <a:endParaRPr lang="en-US" dirty="0"/>
        </a:p>
      </dgm:t>
    </dgm:pt>
    <dgm:pt modelId="{5E9B8545-45C0-4B3D-AA7A-D033E81B92F3}" type="parTrans" cxnId="{DFD7FFC9-6C42-4131-8979-85CCA73E4034}">
      <dgm:prSet/>
      <dgm:spPr/>
      <dgm:t>
        <a:bodyPr/>
        <a:lstStyle/>
        <a:p>
          <a:endParaRPr lang="en-US"/>
        </a:p>
      </dgm:t>
    </dgm:pt>
    <dgm:pt modelId="{A1819C99-19E8-42A2-9FF0-3D1B6002670F}" type="sibTrans" cxnId="{DFD7FFC9-6C42-4131-8979-85CCA73E4034}">
      <dgm:prSet/>
      <dgm:spPr/>
      <dgm:t>
        <a:bodyPr/>
        <a:lstStyle/>
        <a:p>
          <a:endParaRPr lang="en-US"/>
        </a:p>
      </dgm:t>
    </dgm:pt>
    <dgm:pt modelId="{37032EB5-3B4F-42B6-B777-ED1EDB5FD120}">
      <dgm:prSet phldrT="[Text]"/>
      <dgm:spPr/>
      <dgm:t>
        <a:bodyPr/>
        <a:lstStyle/>
        <a:p>
          <a:r>
            <a:rPr lang="bn-IN" dirty="0" smtClean="0"/>
            <a:t>অ ধ্বনির পরে ঋ-কার ও ক্ষ আসলে</a:t>
          </a:r>
          <a:endParaRPr lang="en-US" dirty="0"/>
        </a:p>
      </dgm:t>
    </dgm:pt>
    <dgm:pt modelId="{C4D12D32-84EF-4862-A612-33ADFA872223}" type="parTrans" cxnId="{451FB20F-FEE1-4FEC-B747-62363B11A4F9}">
      <dgm:prSet/>
      <dgm:spPr/>
      <dgm:t>
        <a:bodyPr/>
        <a:lstStyle/>
        <a:p>
          <a:endParaRPr lang="en-US"/>
        </a:p>
      </dgm:t>
    </dgm:pt>
    <dgm:pt modelId="{0E15F2BF-6109-49D3-89D6-89966AB8E07C}" type="sibTrans" cxnId="{451FB20F-FEE1-4FEC-B747-62363B11A4F9}">
      <dgm:prSet/>
      <dgm:spPr/>
      <dgm:t>
        <a:bodyPr/>
        <a:lstStyle/>
        <a:p>
          <a:endParaRPr lang="en-US"/>
        </a:p>
      </dgm:t>
    </dgm:pt>
    <dgm:pt modelId="{FD76D7BA-1436-4F06-A324-A3AB17D9284F}">
      <dgm:prSet phldrT="[Text]"/>
      <dgm:spPr/>
      <dgm:t>
        <a:bodyPr/>
        <a:lstStyle/>
        <a:p>
          <a:r>
            <a:rPr lang="bn-IN" dirty="0" smtClean="0">
              <a:solidFill>
                <a:schemeClr val="tx1"/>
              </a:solidFill>
            </a:rPr>
            <a:t>অ ধ্বনি-</a:t>
          </a:r>
        </a:p>
        <a:p>
          <a:r>
            <a:rPr lang="bn-IN" dirty="0" smtClean="0">
              <a:solidFill>
                <a:schemeClr val="tx1"/>
              </a:solidFill>
            </a:rPr>
            <a:t>ও ধ্বনিতে</a:t>
          </a:r>
          <a:endParaRPr lang="en-US" dirty="0">
            <a:solidFill>
              <a:schemeClr val="tx1"/>
            </a:solidFill>
          </a:endParaRPr>
        </a:p>
      </dgm:t>
    </dgm:pt>
    <dgm:pt modelId="{1A838163-8A66-4949-8E38-21768AA64C33}" type="parTrans" cxnId="{FAEFA3DA-C259-4675-8587-6161E4FBEEE3}">
      <dgm:prSet/>
      <dgm:spPr/>
      <dgm:t>
        <a:bodyPr/>
        <a:lstStyle/>
        <a:p>
          <a:endParaRPr lang="en-US"/>
        </a:p>
      </dgm:t>
    </dgm:pt>
    <dgm:pt modelId="{6C5643A7-DAF8-4947-86CA-7320457AFCED}" type="sibTrans" cxnId="{FAEFA3DA-C259-4675-8587-6161E4FBEEE3}">
      <dgm:prSet/>
      <dgm:spPr/>
      <dgm:t>
        <a:bodyPr/>
        <a:lstStyle/>
        <a:p>
          <a:endParaRPr lang="en-US"/>
        </a:p>
      </dgm:t>
    </dgm:pt>
    <dgm:pt modelId="{68B7D1CC-DD95-48D8-9774-51F1794F4CDD}">
      <dgm:prSet phldrT="[Text]"/>
      <dgm:spPr/>
      <dgm:t>
        <a:bodyPr/>
        <a:lstStyle/>
        <a:p>
          <a:r>
            <a:rPr lang="bn-IN" dirty="0" smtClean="0"/>
            <a:t>অ ধ্বনির র-ফলা</a:t>
          </a:r>
          <a:endParaRPr lang="en-US" dirty="0"/>
        </a:p>
      </dgm:t>
    </dgm:pt>
    <dgm:pt modelId="{B4372F03-858B-4C42-A7C5-C4F9C2AF9799}" type="parTrans" cxnId="{E5BA2A27-33DD-4367-A35B-E11803B54317}">
      <dgm:prSet/>
      <dgm:spPr/>
      <dgm:t>
        <a:bodyPr/>
        <a:lstStyle/>
        <a:p>
          <a:endParaRPr lang="en-US"/>
        </a:p>
      </dgm:t>
    </dgm:pt>
    <dgm:pt modelId="{CE829AD2-9DFA-4A0C-8970-A0ED44C91EAA}" type="sibTrans" cxnId="{E5BA2A27-33DD-4367-A35B-E11803B54317}">
      <dgm:prSet/>
      <dgm:spPr/>
      <dgm:t>
        <a:bodyPr/>
        <a:lstStyle/>
        <a:p>
          <a:endParaRPr lang="en-US"/>
        </a:p>
      </dgm:t>
    </dgm:pt>
    <dgm:pt modelId="{08A33352-2D0F-4819-B228-E750B66C482C}">
      <dgm:prSet phldrT="[Text]"/>
      <dgm:spPr/>
      <dgm:t>
        <a:bodyPr/>
        <a:lstStyle/>
        <a:p>
          <a:r>
            <a:rPr lang="bn-IN" dirty="0" smtClean="0"/>
            <a:t>য-ফলা আসলে</a:t>
          </a:r>
          <a:endParaRPr lang="en-US" dirty="0"/>
        </a:p>
      </dgm:t>
    </dgm:pt>
    <dgm:pt modelId="{42C2745F-8122-4B51-8F43-B4CA330AAECB}" type="parTrans" cxnId="{72E9DA78-D4D9-4A1B-86C0-7B65025088D6}">
      <dgm:prSet/>
      <dgm:spPr/>
      <dgm:t>
        <a:bodyPr/>
        <a:lstStyle/>
        <a:p>
          <a:endParaRPr lang="en-US"/>
        </a:p>
      </dgm:t>
    </dgm:pt>
    <dgm:pt modelId="{03409F11-0A8F-43C4-9265-5EB9CDA9617A}" type="sibTrans" cxnId="{72E9DA78-D4D9-4A1B-86C0-7B65025088D6}">
      <dgm:prSet/>
      <dgm:spPr/>
      <dgm:t>
        <a:bodyPr/>
        <a:lstStyle/>
        <a:p>
          <a:endParaRPr lang="en-US"/>
        </a:p>
      </dgm:t>
    </dgm:pt>
    <dgm:pt modelId="{68CA76A9-88B0-4798-AC69-332CB93ADE61}" type="pres">
      <dgm:prSet presAssocID="{61EF7AE5-40D3-49EE-84BC-CA5B238004F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5E981C-806B-4257-A7DF-7AAF48228B24}" type="pres">
      <dgm:prSet presAssocID="{10F6F634-9FBC-47D8-8BB0-E5232CC46273}" presName="circle1" presStyleLbl="node1" presStyleIdx="0" presStyleCnt="3"/>
      <dgm:spPr/>
    </dgm:pt>
    <dgm:pt modelId="{42B977B2-9903-46BA-BE89-384336EAF36B}" type="pres">
      <dgm:prSet presAssocID="{10F6F634-9FBC-47D8-8BB0-E5232CC46273}" presName="space" presStyleCnt="0"/>
      <dgm:spPr/>
    </dgm:pt>
    <dgm:pt modelId="{3D5B39E1-9D19-4BBB-ACB5-D190D1263F45}" type="pres">
      <dgm:prSet presAssocID="{10F6F634-9FBC-47D8-8BB0-E5232CC46273}" presName="rect1" presStyleLbl="alignAcc1" presStyleIdx="0" presStyleCnt="3"/>
      <dgm:spPr/>
      <dgm:t>
        <a:bodyPr/>
        <a:lstStyle/>
        <a:p>
          <a:endParaRPr lang="en-US"/>
        </a:p>
      </dgm:t>
    </dgm:pt>
    <dgm:pt modelId="{F5A578FB-B65A-4ACF-A5E5-EF98B2A59065}" type="pres">
      <dgm:prSet presAssocID="{5AF5E621-0A10-4AFA-B474-478D2C2A2489}" presName="vertSpace2" presStyleLbl="node1" presStyleIdx="0" presStyleCnt="3"/>
      <dgm:spPr/>
    </dgm:pt>
    <dgm:pt modelId="{934D4AC5-E076-4E53-AD3C-BF2A6751C212}" type="pres">
      <dgm:prSet presAssocID="{5AF5E621-0A10-4AFA-B474-478D2C2A2489}" presName="circle2" presStyleLbl="node1" presStyleIdx="1" presStyleCnt="3"/>
      <dgm:spPr/>
    </dgm:pt>
    <dgm:pt modelId="{293E8886-236D-455A-B87C-B31172D93F13}" type="pres">
      <dgm:prSet presAssocID="{5AF5E621-0A10-4AFA-B474-478D2C2A2489}" presName="rect2" presStyleLbl="alignAcc1" presStyleIdx="1" presStyleCnt="3"/>
      <dgm:spPr/>
      <dgm:t>
        <a:bodyPr/>
        <a:lstStyle/>
        <a:p>
          <a:endParaRPr lang="en-US"/>
        </a:p>
      </dgm:t>
    </dgm:pt>
    <dgm:pt modelId="{3076410E-A039-4C13-A5F5-65976C28E402}" type="pres">
      <dgm:prSet presAssocID="{FD76D7BA-1436-4F06-A324-A3AB17D9284F}" presName="vertSpace3" presStyleLbl="node1" presStyleIdx="1" presStyleCnt="3"/>
      <dgm:spPr/>
    </dgm:pt>
    <dgm:pt modelId="{024D8B2D-E4B5-462B-8E52-4B58FA79B1D5}" type="pres">
      <dgm:prSet presAssocID="{FD76D7BA-1436-4F06-A324-A3AB17D9284F}" presName="circle3" presStyleLbl="node1" presStyleIdx="2" presStyleCnt="3"/>
      <dgm:spPr/>
    </dgm:pt>
    <dgm:pt modelId="{FBBE2269-173C-4F06-90F3-377888BE8FCF}" type="pres">
      <dgm:prSet presAssocID="{FD76D7BA-1436-4F06-A324-A3AB17D9284F}" presName="rect3" presStyleLbl="alignAcc1" presStyleIdx="2" presStyleCnt="3" custLinFactNeighborX="825" custLinFactNeighborY="6750"/>
      <dgm:spPr/>
      <dgm:t>
        <a:bodyPr/>
        <a:lstStyle/>
        <a:p>
          <a:endParaRPr lang="en-US"/>
        </a:p>
      </dgm:t>
    </dgm:pt>
    <dgm:pt modelId="{582583FB-988A-4095-8973-E852706D61E5}" type="pres">
      <dgm:prSet presAssocID="{10F6F634-9FBC-47D8-8BB0-E5232CC46273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C37E4-3C3E-4A7C-8559-E7B865B43BB2}" type="pres">
      <dgm:prSet presAssocID="{10F6F634-9FBC-47D8-8BB0-E5232CC46273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AB6E2-5250-4357-9010-BEE1BC2901D6}" type="pres">
      <dgm:prSet presAssocID="{5AF5E621-0A10-4AFA-B474-478D2C2A2489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775C7-67E1-4635-B233-A6163D6E033F}" type="pres">
      <dgm:prSet presAssocID="{5AF5E621-0A10-4AFA-B474-478D2C2A2489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71EE7C-5069-4A21-B554-F0988BD41449}" type="pres">
      <dgm:prSet presAssocID="{FD76D7BA-1436-4F06-A324-A3AB17D9284F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0A40B0-A460-4FD2-BCF1-328BA02BC4BD}" type="pres">
      <dgm:prSet presAssocID="{FD76D7BA-1436-4F06-A324-A3AB17D9284F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EFA3DA-C259-4675-8587-6161E4FBEEE3}" srcId="{61EF7AE5-40D3-49EE-84BC-CA5B238004F1}" destId="{FD76D7BA-1436-4F06-A324-A3AB17D9284F}" srcOrd="2" destOrd="0" parTransId="{1A838163-8A66-4949-8E38-21768AA64C33}" sibTransId="{6C5643A7-DAF8-4947-86CA-7320457AFCED}"/>
    <dgm:cxn modelId="{E5BA2A27-33DD-4367-A35B-E11803B54317}" srcId="{FD76D7BA-1436-4F06-A324-A3AB17D9284F}" destId="{68B7D1CC-DD95-48D8-9774-51F1794F4CDD}" srcOrd="0" destOrd="0" parTransId="{B4372F03-858B-4C42-A7C5-C4F9C2AF9799}" sibTransId="{CE829AD2-9DFA-4A0C-8970-A0ED44C91EAA}"/>
    <dgm:cxn modelId="{443C779B-5342-441F-8E5F-3022030030D2}" type="presOf" srcId="{61EF7AE5-40D3-49EE-84BC-CA5B238004F1}" destId="{68CA76A9-88B0-4798-AC69-332CB93ADE61}" srcOrd="0" destOrd="0" presId="urn:microsoft.com/office/officeart/2005/8/layout/target3"/>
    <dgm:cxn modelId="{E86A3226-EBA7-43EB-87FD-BAC68332C2E6}" type="presOf" srcId="{FD76D7BA-1436-4F06-A324-A3AB17D9284F}" destId="{B071EE7C-5069-4A21-B554-F0988BD41449}" srcOrd="1" destOrd="0" presId="urn:microsoft.com/office/officeart/2005/8/layout/target3"/>
    <dgm:cxn modelId="{2A4622C2-7684-4834-B7AB-BF0491AC5DC6}" type="presOf" srcId="{10F6F634-9FBC-47D8-8BB0-E5232CC46273}" destId="{582583FB-988A-4095-8973-E852706D61E5}" srcOrd="1" destOrd="0" presId="urn:microsoft.com/office/officeart/2005/8/layout/target3"/>
    <dgm:cxn modelId="{4732CAC7-799C-49AD-B46F-3317E46BC6E9}" type="presOf" srcId="{FD76D7BA-1436-4F06-A324-A3AB17D9284F}" destId="{FBBE2269-173C-4F06-90F3-377888BE8FCF}" srcOrd="0" destOrd="0" presId="urn:microsoft.com/office/officeart/2005/8/layout/target3"/>
    <dgm:cxn modelId="{72E9DA78-D4D9-4A1B-86C0-7B65025088D6}" srcId="{FD76D7BA-1436-4F06-A324-A3AB17D9284F}" destId="{08A33352-2D0F-4819-B228-E750B66C482C}" srcOrd="1" destOrd="0" parTransId="{42C2745F-8122-4B51-8F43-B4CA330AAECB}" sibTransId="{03409F11-0A8F-43C4-9265-5EB9CDA9617A}"/>
    <dgm:cxn modelId="{451FB20F-FEE1-4FEC-B747-62363B11A4F9}" srcId="{5AF5E621-0A10-4AFA-B474-478D2C2A2489}" destId="{37032EB5-3B4F-42B6-B777-ED1EDB5FD120}" srcOrd="0" destOrd="0" parTransId="{C4D12D32-84EF-4862-A612-33ADFA872223}" sibTransId="{0E15F2BF-6109-49D3-89D6-89966AB8E07C}"/>
    <dgm:cxn modelId="{E05BF956-7C74-413B-B35F-B0921336D3EF}" type="presOf" srcId="{08A33352-2D0F-4819-B228-E750B66C482C}" destId="{240A40B0-A460-4FD2-BCF1-328BA02BC4BD}" srcOrd="0" destOrd="1" presId="urn:microsoft.com/office/officeart/2005/8/layout/target3"/>
    <dgm:cxn modelId="{69C1CB3B-6FEF-4CA1-9DA5-EC9E57E133CA}" type="presOf" srcId="{10F6F634-9FBC-47D8-8BB0-E5232CC46273}" destId="{3D5B39E1-9D19-4BBB-ACB5-D190D1263F45}" srcOrd="0" destOrd="0" presId="urn:microsoft.com/office/officeart/2005/8/layout/target3"/>
    <dgm:cxn modelId="{14D131EB-4D11-410B-A7C4-46E227123DCA}" type="presOf" srcId="{5AF5E621-0A10-4AFA-B474-478D2C2A2489}" destId="{E36AB6E2-5250-4357-9010-BEE1BC2901D6}" srcOrd="1" destOrd="0" presId="urn:microsoft.com/office/officeart/2005/8/layout/target3"/>
    <dgm:cxn modelId="{4F7B1C62-61B2-4CF1-BABF-BE181211BA63}" srcId="{61EF7AE5-40D3-49EE-84BC-CA5B238004F1}" destId="{10F6F634-9FBC-47D8-8BB0-E5232CC46273}" srcOrd="0" destOrd="0" parTransId="{D7B0F30D-D98E-4FFA-AA7C-25809EE4E687}" sibTransId="{E00BF77F-C7E3-4ECE-A30A-3EBBB4CFBF11}"/>
    <dgm:cxn modelId="{19C8EBFD-2D18-4342-8CE5-58187A6DC46C}" type="presOf" srcId="{37032EB5-3B4F-42B6-B777-ED1EDB5FD120}" destId="{44B775C7-67E1-4635-B233-A6163D6E033F}" srcOrd="0" destOrd="0" presId="urn:microsoft.com/office/officeart/2005/8/layout/target3"/>
    <dgm:cxn modelId="{7C29E625-B25F-485E-9A78-1827A1201211}" srcId="{10F6F634-9FBC-47D8-8BB0-E5232CC46273}" destId="{D71BF084-778B-4C4D-AC48-723688261F89}" srcOrd="0" destOrd="0" parTransId="{6B2C41D4-8635-42B5-9937-2B240CACADE0}" sibTransId="{77D7C7F9-6DBF-462C-83C5-394916CF56BE}"/>
    <dgm:cxn modelId="{DFD7FFC9-6C42-4131-8979-85CCA73E4034}" srcId="{61EF7AE5-40D3-49EE-84BC-CA5B238004F1}" destId="{5AF5E621-0A10-4AFA-B474-478D2C2A2489}" srcOrd="1" destOrd="0" parTransId="{5E9B8545-45C0-4B3D-AA7A-D033E81B92F3}" sibTransId="{A1819C99-19E8-42A2-9FF0-3D1B6002670F}"/>
    <dgm:cxn modelId="{D019436A-B660-4513-B7BC-874FFE0EF518}" type="presOf" srcId="{68B7D1CC-DD95-48D8-9774-51F1794F4CDD}" destId="{240A40B0-A460-4FD2-BCF1-328BA02BC4BD}" srcOrd="0" destOrd="0" presId="urn:microsoft.com/office/officeart/2005/8/layout/target3"/>
    <dgm:cxn modelId="{16D79509-59FC-41B8-987F-1ACFD2FF638B}" type="presOf" srcId="{5AF5E621-0A10-4AFA-B474-478D2C2A2489}" destId="{293E8886-236D-455A-B87C-B31172D93F13}" srcOrd="0" destOrd="0" presId="urn:microsoft.com/office/officeart/2005/8/layout/target3"/>
    <dgm:cxn modelId="{39580366-9916-4B3F-8447-CD33FE1A5C6F}" type="presOf" srcId="{D71BF084-778B-4C4D-AC48-723688261F89}" destId="{363C37E4-3C3E-4A7C-8559-E7B865B43BB2}" srcOrd="0" destOrd="0" presId="urn:microsoft.com/office/officeart/2005/8/layout/target3"/>
    <dgm:cxn modelId="{28E0CE13-E8DB-4062-BFC9-C32EB5A0D9FF}" type="presParOf" srcId="{68CA76A9-88B0-4798-AC69-332CB93ADE61}" destId="{055E981C-806B-4257-A7DF-7AAF48228B24}" srcOrd="0" destOrd="0" presId="urn:microsoft.com/office/officeart/2005/8/layout/target3"/>
    <dgm:cxn modelId="{24257BFB-6037-4F5B-86F6-DDC7EE242ADC}" type="presParOf" srcId="{68CA76A9-88B0-4798-AC69-332CB93ADE61}" destId="{42B977B2-9903-46BA-BE89-384336EAF36B}" srcOrd="1" destOrd="0" presId="urn:microsoft.com/office/officeart/2005/8/layout/target3"/>
    <dgm:cxn modelId="{2AEF85D5-8748-444B-9864-634C221D8E04}" type="presParOf" srcId="{68CA76A9-88B0-4798-AC69-332CB93ADE61}" destId="{3D5B39E1-9D19-4BBB-ACB5-D190D1263F45}" srcOrd="2" destOrd="0" presId="urn:microsoft.com/office/officeart/2005/8/layout/target3"/>
    <dgm:cxn modelId="{82C2DCED-2266-4DA4-AB31-7E0C9F08ABC0}" type="presParOf" srcId="{68CA76A9-88B0-4798-AC69-332CB93ADE61}" destId="{F5A578FB-B65A-4ACF-A5E5-EF98B2A59065}" srcOrd="3" destOrd="0" presId="urn:microsoft.com/office/officeart/2005/8/layout/target3"/>
    <dgm:cxn modelId="{E85AAA64-115A-4ABC-BB09-52BED472A498}" type="presParOf" srcId="{68CA76A9-88B0-4798-AC69-332CB93ADE61}" destId="{934D4AC5-E076-4E53-AD3C-BF2A6751C212}" srcOrd="4" destOrd="0" presId="urn:microsoft.com/office/officeart/2005/8/layout/target3"/>
    <dgm:cxn modelId="{88A2D664-6987-47D8-906D-BC3F6E237090}" type="presParOf" srcId="{68CA76A9-88B0-4798-AC69-332CB93ADE61}" destId="{293E8886-236D-455A-B87C-B31172D93F13}" srcOrd="5" destOrd="0" presId="urn:microsoft.com/office/officeart/2005/8/layout/target3"/>
    <dgm:cxn modelId="{836FE289-BB60-4EA5-B7BC-3E11AE351F50}" type="presParOf" srcId="{68CA76A9-88B0-4798-AC69-332CB93ADE61}" destId="{3076410E-A039-4C13-A5F5-65976C28E402}" srcOrd="6" destOrd="0" presId="urn:microsoft.com/office/officeart/2005/8/layout/target3"/>
    <dgm:cxn modelId="{AFC8F039-5B1B-448B-B225-8CB6C30F8C56}" type="presParOf" srcId="{68CA76A9-88B0-4798-AC69-332CB93ADE61}" destId="{024D8B2D-E4B5-462B-8E52-4B58FA79B1D5}" srcOrd="7" destOrd="0" presId="urn:microsoft.com/office/officeart/2005/8/layout/target3"/>
    <dgm:cxn modelId="{93C2D15D-EBD3-4510-8655-D09D82B7072E}" type="presParOf" srcId="{68CA76A9-88B0-4798-AC69-332CB93ADE61}" destId="{FBBE2269-173C-4F06-90F3-377888BE8FCF}" srcOrd="8" destOrd="0" presId="urn:microsoft.com/office/officeart/2005/8/layout/target3"/>
    <dgm:cxn modelId="{AAB073B6-38C1-46EC-BE67-622212AC253E}" type="presParOf" srcId="{68CA76A9-88B0-4798-AC69-332CB93ADE61}" destId="{582583FB-988A-4095-8973-E852706D61E5}" srcOrd="9" destOrd="0" presId="urn:microsoft.com/office/officeart/2005/8/layout/target3"/>
    <dgm:cxn modelId="{B8AC82EB-A1EB-4774-B610-4EA03151AA45}" type="presParOf" srcId="{68CA76A9-88B0-4798-AC69-332CB93ADE61}" destId="{363C37E4-3C3E-4A7C-8559-E7B865B43BB2}" srcOrd="10" destOrd="0" presId="urn:microsoft.com/office/officeart/2005/8/layout/target3"/>
    <dgm:cxn modelId="{9A6B7104-7A6A-4BE9-85A5-47588AAC3EA9}" type="presParOf" srcId="{68CA76A9-88B0-4798-AC69-332CB93ADE61}" destId="{E36AB6E2-5250-4357-9010-BEE1BC2901D6}" srcOrd="11" destOrd="0" presId="urn:microsoft.com/office/officeart/2005/8/layout/target3"/>
    <dgm:cxn modelId="{7B2081AB-897B-4606-A9E6-FF0683032342}" type="presParOf" srcId="{68CA76A9-88B0-4798-AC69-332CB93ADE61}" destId="{44B775C7-67E1-4635-B233-A6163D6E033F}" srcOrd="12" destOrd="0" presId="urn:microsoft.com/office/officeart/2005/8/layout/target3"/>
    <dgm:cxn modelId="{EB350753-32DE-4AFB-A7B4-EDCDD3192F50}" type="presParOf" srcId="{68CA76A9-88B0-4798-AC69-332CB93ADE61}" destId="{B071EE7C-5069-4A21-B554-F0988BD41449}" srcOrd="13" destOrd="0" presId="urn:microsoft.com/office/officeart/2005/8/layout/target3"/>
    <dgm:cxn modelId="{DB871EE2-5991-4C91-95B4-E668164A2C22}" type="presParOf" srcId="{68CA76A9-88B0-4798-AC69-332CB93ADE61}" destId="{240A40B0-A460-4FD2-BCF1-328BA02BC4BD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EF7AE5-40D3-49EE-84BC-CA5B238004F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F6F634-9FBC-47D8-8BB0-E5232CC46273}">
      <dgm:prSet phldrT="[Text]" custT="1"/>
      <dgm:spPr/>
      <dgm:t>
        <a:bodyPr/>
        <a:lstStyle/>
        <a:p>
          <a:r>
            <a: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 অ ধ্বনির পরে ই-কার,</a:t>
          </a:r>
        </a:p>
        <a:p>
          <a:r>
            <a: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ঈ-কার, উ-কার এবং </a:t>
          </a:r>
        </a:p>
        <a:p>
          <a:r>
            <a: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ঊ-কার আসলে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7B0F30D-D98E-4FFA-AA7C-25809EE4E687}" type="parTrans" cxnId="{4F7B1C62-61B2-4CF1-BABF-BE181211BA63}">
      <dgm:prSet/>
      <dgm:spPr/>
      <dgm:t>
        <a:bodyPr/>
        <a:lstStyle/>
        <a:p>
          <a:endParaRPr lang="en-US"/>
        </a:p>
      </dgm:t>
    </dgm:pt>
    <dgm:pt modelId="{E00BF77F-C7E3-4ECE-A30A-3EBBB4CFBF11}" type="sibTrans" cxnId="{4F7B1C62-61B2-4CF1-BABF-BE181211BA63}">
      <dgm:prSet/>
      <dgm:spPr/>
      <dgm:t>
        <a:bodyPr/>
        <a:lstStyle/>
        <a:p>
          <a:endParaRPr lang="en-US"/>
        </a:p>
      </dgm:t>
    </dgm:pt>
    <dgm:pt modelId="{D71BF084-778B-4C4D-AC48-723688261F89}">
      <dgm:prSet phldrT="[Text]" custT="1"/>
      <dgm:spPr/>
      <dgm:t>
        <a:bodyPr/>
        <a:lstStyle/>
        <a:p>
          <a:r>
            <a: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অভিমান-ওভিমান্‌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2C41D4-8635-42B5-9937-2B240CACADE0}" type="parTrans" cxnId="{7C29E625-B25F-485E-9A78-1827A1201211}">
      <dgm:prSet/>
      <dgm:spPr/>
      <dgm:t>
        <a:bodyPr/>
        <a:lstStyle/>
        <a:p>
          <a:endParaRPr lang="en-US"/>
        </a:p>
      </dgm:t>
    </dgm:pt>
    <dgm:pt modelId="{77D7C7F9-6DBF-462C-83C5-394916CF56BE}" type="sibTrans" cxnId="{7C29E625-B25F-485E-9A78-1827A1201211}">
      <dgm:prSet/>
      <dgm:spPr/>
      <dgm:t>
        <a:bodyPr/>
        <a:lstStyle/>
        <a:p>
          <a:endParaRPr lang="en-US"/>
        </a:p>
      </dgm:t>
    </dgm:pt>
    <dgm:pt modelId="{5AF5E621-0A10-4AFA-B474-478D2C2A2489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অ ধ্বনির পরে ঋ-কার ,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ক্ষ আসলে</a:t>
          </a:r>
          <a:endParaRPr lang="en-US" sz="28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9B8545-45C0-4B3D-AA7A-D033E81B92F3}" type="parTrans" cxnId="{DFD7FFC9-6C42-4131-8979-85CCA73E4034}">
      <dgm:prSet/>
      <dgm:spPr/>
      <dgm:t>
        <a:bodyPr/>
        <a:lstStyle/>
        <a:p>
          <a:endParaRPr lang="en-US"/>
        </a:p>
      </dgm:t>
    </dgm:pt>
    <dgm:pt modelId="{A1819C99-19E8-42A2-9FF0-3D1B6002670F}" type="sibTrans" cxnId="{DFD7FFC9-6C42-4131-8979-85CCA73E4034}">
      <dgm:prSet/>
      <dgm:spPr/>
      <dgm:t>
        <a:bodyPr/>
        <a:lstStyle/>
        <a:p>
          <a:endParaRPr lang="en-US"/>
        </a:p>
      </dgm:t>
    </dgm:pt>
    <dgm:pt modelId="{37032EB5-3B4F-42B6-B777-ED1EDB5FD120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বক্ষ-বোক্‌ খো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D12D32-84EF-4862-A612-33ADFA872223}" type="parTrans" cxnId="{451FB20F-FEE1-4FEC-B747-62363B11A4F9}">
      <dgm:prSet/>
      <dgm:spPr/>
      <dgm:t>
        <a:bodyPr/>
        <a:lstStyle/>
        <a:p>
          <a:endParaRPr lang="en-US"/>
        </a:p>
      </dgm:t>
    </dgm:pt>
    <dgm:pt modelId="{0E15F2BF-6109-49D3-89D6-89966AB8E07C}" type="sibTrans" cxnId="{451FB20F-FEE1-4FEC-B747-62363B11A4F9}">
      <dgm:prSet/>
      <dgm:spPr/>
      <dgm:t>
        <a:bodyPr/>
        <a:lstStyle/>
        <a:p>
          <a:endParaRPr lang="en-US"/>
        </a:p>
      </dgm:t>
    </dgm:pt>
    <dgm:pt modelId="{FD76D7BA-1436-4F06-A324-A3AB17D9284F}">
      <dgm:prSet phldrT="[Text]" custT="1"/>
      <dgm:spPr/>
      <dgm:t>
        <a:bodyPr/>
        <a:lstStyle/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অ ধ্বনির র-ফলা</a:t>
          </a:r>
          <a:endParaRPr lang="en-US" sz="28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য-ফলা আসলে</a:t>
          </a:r>
          <a:endParaRPr lang="en-US" sz="28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endParaRPr lang="en-US" sz="28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838163-8A66-4949-8E38-21768AA64C33}" type="parTrans" cxnId="{FAEFA3DA-C259-4675-8587-6161E4FBEEE3}">
      <dgm:prSet/>
      <dgm:spPr/>
      <dgm:t>
        <a:bodyPr/>
        <a:lstStyle/>
        <a:p>
          <a:endParaRPr lang="en-US"/>
        </a:p>
      </dgm:t>
    </dgm:pt>
    <dgm:pt modelId="{6C5643A7-DAF8-4947-86CA-7320457AFCED}" type="sibTrans" cxnId="{FAEFA3DA-C259-4675-8587-6161E4FBEEE3}">
      <dgm:prSet/>
      <dgm:spPr/>
      <dgm:t>
        <a:bodyPr/>
        <a:lstStyle/>
        <a:p>
          <a:endParaRPr lang="en-US"/>
        </a:p>
      </dgm:t>
    </dgm:pt>
    <dgm:pt modelId="{68B7D1CC-DD95-48D8-9774-51F1794F4CDD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প্রথম-প্রোথোম্‌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4372F03-858B-4C42-A7C5-C4F9C2AF9799}" type="parTrans" cxnId="{E5BA2A27-33DD-4367-A35B-E11803B54317}">
      <dgm:prSet/>
      <dgm:spPr/>
      <dgm:t>
        <a:bodyPr/>
        <a:lstStyle/>
        <a:p>
          <a:endParaRPr lang="en-US"/>
        </a:p>
      </dgm:t>
    </dgm:pt>
    <dgm:pt modelId="{CE829AD2-9DFA-4A0C-8970-A0ED44C91EAA}" type="sibTrans" cxnId="{E5BA2A27-33DD-4367-A35B-E11803B54317}">
      <dgm:prSet/>
      <dgm:spPr/>
      <dgm:t>
        <a:bodyPr/>
        <a:lstStyle/>
        <a:p>
          <a:endParaRPr lang="en-US"/>
        </a:p>
      </dgm:t>
    </dgm:pt>
    <dgm:pt modelId="{08A33352-2D0F-4819-B228-E750B66C482C}">
      <dgm:prSet phldrT="[Text]" custT="1"/>
      <dgm:spPr/>
      <dgm:t>
        <a:bodyPr/>
        <a:lstStyle/>
        <a:p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2C2745F-8122-4B51-8F43-B4CA330AAECB}" type="parTrans" cxnId="{72E9DA78-D4D9-4A1B-86C0-7B65025088D6}">
      <dgm:prSet/>
      <dgm:spPr/>
      <dgm:t>
        <a:bodyPr/>
        <a:lstStyle/>
        <a:p>
          <a:endParaRPr lang="en-US"/>
        </a:p>
      </dgm:t>
    </dgm:pt>
    <dgm:pt modelId="{03409F11-0A8F-43C4-9265-5EB9CDA9617A}" type="sibTrans" cxnId="{72E9DA78-D4D9-4A1B-86C0-7B65025088D6}">
      <dgm:prSet/>
      <dgm:spPr/>
      <dgm:t>
        <a:bodyPr/>
        <a:lstStyle/>
        <a:p>
          <a:endParaRPr lang="en-US"/>
        </a:p>
      </dgm:t>
    </dgm:pt>
    <dgm:pt modelId="{40651C7D-2133-4B14-AE2D-1293249700B5}">
      <dgm:prSet phldrT="[Text]" custT="1"/>
      <dgm:spPr/>
      <dgm:t>
        <a:bodyPr/>
        <a:lstStyle/>
        <a:p>
          <a:r>
            <a: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অনুমান-ওনুমান্‌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D70880-EFE9-41AA-B1E4-57BB64473377}" type="parTrans" cxnId="{12F820B1-7AC7-4E3C-BED8-0AE2D02D7A71}">
      <dgm:prSet/>
      <dgm:spPr/>
      <dgm:t>
        <a:bodyPr/>
        <a:lstStyle/>
        <a:p>
          <a:endParaRPr lang="en-US"/>
        </a:p>
      </dgm:t>
    </dgm:pt>
    <dgm:pt modelId="{DE3A9AE5-7889-4700-8C03-447A92C83750}" type="sibTrans" cxnId="{12F820B1-7AC7-4E3C-BED8-0AE2D02D7A71}">
      <dgm:prSet/>
      <dgm:spPr/>
      <dgm:t>
        <a:bodyPr/>
        <a:lstStyle/>
        <a:p>
          <a:endParaRPr lang="en-US"/>
        </a:p>
      </dgm:t>
    </dgm:pt>
    <dgm:pt modelId="{58749195-7022-4F64-B762-FFA22E988E2D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মসৃণ-মোস্‌ সৃণ্‌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7A74F36-2630-4401-B218-5B1CAA6128D7}" type="parTrans" cxnId="{8E616A2C-F06F-4A6E-B8C0-8866C40465E9}">
      <dgm:prSet/>
      <dgm:spPr/>
      <dgm:t>
        <a:bodyPr/>
        <a:lstStyle/>
        <a:p>
          <a:endParaRPr lang="en-US"/>
        </a:p>
      </dgm:t>
    </dgm:pt>
    <dgm:pt modelId="{3114FE2C-E884-4A40-90C2-E4DECE0F81BC}" type="sibTrans" cxnId="{8E616A2C-F06F-4A6E-B8C0-8866C40465E9}">
      <dgm:prSet/>
      <dgm:spPr/>
      <dgm:t>
        <a:bodyPr/>
        <a:lstStyle/>
        <a:p>
          <a:endParaRPr lang="en-US"/>
        </a:p>
      </dgm:t>
    </dgm:pt>
    <dgm:pt modelId="{FFAAD92E-5266-4706-AC7E-4E35AAF7C104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পদ্য-পোদ্‌ দো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199E21E-4654-4B6A-B8FC-67CA67624E60}" type="parTrans" cxnId="{F2D5D888-2EE7-4D7C-94C4-84D9D2E5FDFA}">
      <dgm:prSet/>
      <dgm:spPr/>
      <dgm:t>
        <a:bodyPr/>
        <a:lstStyle/>
        <a:p>
          <a:endParaRPr lang="en-US"/>
        </a:p>
      </dgm:t>
    </dgm:pt>
    <dgm:pt modelId="{EA141895-4690-4AC3-A2DE-D1E28D39F1AA}" type="sibTrans" cxnId="{F2D5D888-2EE7-4D7C-94C4-84D9D2E5FDFA}">
      <dgm:prSet/>
      <dgm:spPr/>
      <dgm:t>
        <a:bodyPr/>
        <a:lstStyle/>
        <a:p>
          <a:endParaRPr lang="en-US"/>
        </a:p>
      </dgm:t>
    </dgm:pt>
    <dgm:pt modelId="{68CA76A9-88B0-4798-AC69-332CB93ADE61}" type="pres">
      <dgm:prSet presAssocID="{61EF7AE5-40D3-49EE-84BC-CA5B238004F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5E981C-806B-4257-A7DF-7AAF48228B24}" type="pres">
      <dgm:prSet presAssocID="{10F6F634-9FBC-47D8-8BB0-E5232CC46273}" presName="circle1" presStyleLbl="node1" presStyleIdx="0" presStyleCnt="3"/>
      <dgm:spPr/>
    </dgm:pt>
    <dgm:pt modelId="{42B977B2-9903-46BA-BE89-384336EAF36B}" type="pres">
      <dgm:prSet presAssocID="{10F6F634-9FBC-47D8-8BB0-E5232CC46273}" presName="space" presStyleCnt="0"/>
      <dgm:spPr/>
    </dgm:pt>
    <dgm:pt modelId="{3D5B39E1-9D19-4BBB-ACB5-D190D1263F45}" type="pres">
      <dgm:prSet presAssocID="{10F6F634-9FBC-47D8-8BB0-E5232CC46273}" presName="rect1" presStyleLbl="alignAcc1" presStyleIdx="0" presStyleCnt="3" custLinFactNeighborX="618" custLinFactNeighborY="649"/>
      <dgm:spPr/>
      <dgm:t>
        <a:bodyPr/>
        <a:lstStyle/>
        <a:p>
          <a:endParaRPr lang="en-US"/>
        </a:p>
      </dgm:t>
    </dgm:pt>
    <dgm:pt modelId="{F5A578FB-B65A-4ACF-A5E5-EF98B2A59065}" type="pres">
      <dgm:prSet presAssocID="{5AF5E621-0A10-4AFA-B474-478D2C2A2489}" presName="vertSpace2" presStyleLbl="node1" presStyleIdx="0" presStyleCnt="3"/>
      <dgm:spPr/>
    </dgm:pt>
    <dgm:pt modelId="{934D4AC5-E076-4E53-AD3C-BF2A6751C212}" type="pres">
      <dgm:prSet presAssocID="{5AF5E621-0A10-4AFA-B474-478D2C2A2489}" presName="circle2" presStyleLbl="node1" presStyleIdx="1" presStyleCnt="3"/>
      <dgm:spPr/>
    </dgm:pt>
    <dgm:pt modelId="{293E8886-236D-455A-B87C-B31172D93F13}" type="pres">
      <dgm:prSet presAssocID="{5AF5E621-0A10-4AFA-B474-478D2C2A2489}" presName="rect2" presStyleLbl="alignAcc1" presStyleIdx="1" presStyleCnt="3"/>
      <dgm:spPr/>
      <dgm:t>
        <a:bodyPr/>
        <a:lstStyle/>
        <a:p>
          <a:endParaRPr lang="en-US"/>
        </a:p>
      </dgm:t>
    </dgm:pt>
    <dgm:pt modelId="{3076410E-A039-4C13-A5F5-65976C28E402}" type="pres">
      <dgm:prSet presAssocID="{FD76D7BA-1436-4F06-A324-A3AB17D9284F}" presName="vertSpace3" presStyleLbl="node1" presStyleIdx="1" presStyleCnt="3"/>
      <dgm:spPr/>
    </dgm:pt>
    <dgm:pt modelId="{024D8B2D-E4B5-462B-8E52-4B58FA79B1D5}" type="pres">
      <dgm:prSet presAssocID="{FD76D7BA-1436-4F06-A324-A3AB17D9284F}" presName="circle3" presStyleLbl="node1" presStyleIdx="2" presStyleCnt="3"/>
      <dgm:spPr/>
    </dgm:pt>
    <dgm:pt modelId="{FBBE2269-173C-4F06-90F3-377888BE8FCF}" type="pres">
      <dgm:prSet presAssocID="{FD76D7BA-1436-4F06-A324-A3AB17D9284F}" presName="rect3" presStyleLbl="alignAcc1" presStyleIdx="2" presStyleCnt="3" custLinFactNeighborX="825" custLinFactNeighborY="6750"/>
      <dgm:spPr/>
      <dgm:t>
        <a:bodyPr/>
        <a:lstStyle/>
        <a:p>
          <a:endParaRPr lang="en-US"/>
        </a:p>
      </dgm:t>
    </dgm:pt>
    <dgm:pt modelId="{582583FB-988A-4095-8973-E852706D61E5}" type="pres">
      <dgm:prSet presAssocID="{10F6F634-9FBC-47D8-8BB0-E5232CC46273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C37E4-3C3E-4A7C-8559-E7B865B43BB2}" type="pres">
      <dgm:prSet presAssocID="{10F6F634-9FBC-47D8-8BB0-E5232CC46273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AB6E2-5250-4357-9010-BEE1BC2901D6}" type="pres">
      <dgm:prSet presAssocID="{5AF5E621-0A10-4AFA-B474-478D2C2A2489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775C7-67E1-4635-B233-A6163D6E033F}" type="pres">
      <dgm:prSet presAssocID="{5AF5E621-0A10-4AFA-B474-478D2C2A2489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71EE7C-5069-4A21-B554-F0988BD41449}" type="pres">
      <dgm:prSet presAssocID="{FD76D7BA-1436-4F06-A324-A3AB17D9284F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0A40B0-A460-4FD2-BCF1-328BA02BC4BD}" type="pres">
      <dgm:prSet presAssocID="{FD76D7BA-1436-4F06-A324-A3AB17D9284F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9C384A-4F39-4538-8DD2-0B51D3C77852}" type="presOf" srcId="{D71BF084-778B-4C4D-AC48-723688261F89}" destId="{363C37E4-3C3E-4A7C-8559-E7B865B43BB2}" srcOrd="0" destOrd="0" presId="urn:microsoft.com/office/officeart/2005/8/layout/target3"/>
    <dgm:cxn modelId="{B0253C5B-090A-4AF2-85C8-9067CCCECF30}" type="presOf" srcId="{58749195-7022-4F64-B762-FFA22E988E2D}" destId="{44B775C7-67E1-4635-B233-A6163D6E033F}" srcOrd="0" destOrd="1" presId="urn:microsoft.com/office/officeart/2005/8/layout/target3"/>
    <dgm:cxn modelId="{72E9DA78-D4D9-4A1B-86C0-7B65025088D6}" srcId="{FD76D7BA-1436-4F06-A324-A3AB17D9284F}" destId="{08A33352-2D0F-4819-B228-E750B66C482C}" srcOrd="2" destOrd="0" parTransId="{42C2745F-8122-4B51-8F43-B4CA330AAECB}" sibTransId="{03409F11-0A8F-43C4-9265-5EB9CDA9617A}"/>
    <dgm:cxn modelId="{451FB20F-FEE1-4FEC-B747-62363B11A4F9}" srcId="{5AF5E621-0A10-4AFA-B474-478D2C2A2489}" destId="{37032EB5-3B4F-42B6-B777-ED1EDB5FD120}" srcOrd="0" destOrd="0" parTransId="{C4D12D32-84EF-4862-A612-33ADFA872223}" sibTransId="{0E15F2BF-6109-49D3-89D6-89966AB8E07C}"/>
    <dgm:cxn modelId="{F0BC5B18-9347-41E3-94F5-B18393B34593}" type="presOf" srcId="{FD76D7BA-1436-4F06-A324-A3AB17D9284F}" destId="{B071EE7C-5069-4A21-B554-F0988BD41449}" srcOrd="1" destOrd="0" presId="urn:microsoft.com/office/officeart/2005/8/layout/target3"/>
    <dgm:cxn modelId="{5DF30DC2-9F83-4005-B78A-4DEAA502008B}" type="presOf" srcId="{5AF5E621-0A10-4AFA-B474-478D2C2A2489}" destId="{293E8886-236D-455A-B87C-B31172D93F13}" srcOrd="0" destOrd="0" presId="urn:microsoft.com/office/officeart/2005/8/layout/target3"/>
    <dgm:cxn modelId="{FAEFA3DA-C259-4675-8587-6161E4FBEEE3}" srcId="{61EF7AE5-40D3-49EE-84BC-CA5B238004F1}" destId="{FD76D7BA-1436-4F06-A324-A3AB17D9284F}" srcOrd="2" destOrd="0" parTransId="{1A838163-8A66-4949-8E38-21768AA64C33}" sibTransId="{6C5643A7-DAF8-4947-86CA-7320457AFCED}"/>
    <dgm:cxn modelId="{BCA8A408-43BD-4DD2-86CD-D07807B19E48}" type="presOf" srcId="{37032EB5-3B4F-42B6-B777-ED1EDB5FD120}" destId="{44B775C7-67E1-4635-B233-A6163D6E033F}" srcOrd="0" destOrd="0" presId="urn:microsoft.com/office/officeart/2005/8/layout/target3"/>
    <dgm:cxn modelId="{DFD7FFC9-6C42-4131-8979-85CCA73E4034}" srcId="{61EF7AE5-40D3-49EE-84BC-CA5B238004F1}" destId="{5AF5E621-0A10-4AFA-B474-478D2C2A2489}" srcOrd="1" destOrd="0" parTransId="{5E9B8545-45C0-4B3D-AA7A-D033E81B92F3}" sibTransId="{A1819C99-19E8-42A2-9FF0-3D1B6002670F}"/>
    <dgm:cxn modelId="{5EAD6A48-4B55-4EF4-8500-3AD9EF523C65}" type="presOf" srcId="{40651C7D-2133-4B14-AE2D-1293249700B5}" destId="{363C37E4-3C3E-4A7C-8559-E7B865B43BB2}" srcOrd="0" destOrd="1" presId="urn:microsoft.com/office/officeart/2005/8/layout/target3"/>
    <dgm:cxn modelId="{12F820B1-7AC7-4E3C-BED8-0AE2D02D7A71}" srcId="{10F6F634-9FBC-47D8-8BB0-E5232CC46273}" destId="{40651C7D-2133-4B14-AE2D-1293249700B5}" srcOrd="1" destOrd="0" parTransId="{39D70880-EFE9-41AA-B1E4-57BB64473377}" sibTransId="{DE3A9AE5-7889-4700-8C03-447A92C83750}"/>
    <dgm:cxn modelId="{4F84B7E7-9EA9-42FE-A54C-9686300A855D}" type="presOf" srcId="{68B7D1CC-DD95-48D8-9774-51F1794F4CDD}" destId="{240A40B0-A460-4FD2-BCF1-328BA02BC4BD}" srcOrd="0" destOrd="0" presId="urn:microsoft.com/office/officeart/2005/8/layout/target3"/>
    <dgm:cxn modelId="{5481C3B3-3E91-42D1-9851-D7C4CAD057B0}" type="presOf" srcId="{10F6F634-9FBC-47D8-8BB0-E5232CC46273}" destId="{3D5B39E1-9D19-4BBB-ACB5-D190D1263F45}" srcOrd="0" destOrd="0" presId="urn:microsoft.com/office/officeart/2005/8/layout/target3"/>
    <dgm:cxn modelId="{323E01DC-DECE-406C-91F6-4E47C61C005D}" type="presOf" srcId="{5AF5E621-0A10-4AFA-B474-478D2C2A2489}" destId="{E36AB6E2-5250-4357-9010-BEE1BC2901D6}" srcOrd="1" destOrd="0" presId="urn:microsoft.com/office/officeart/2005/8/layout/target3"/>
    <dgm:cxn modelId="{551B80CF-3CD7-4960-918D-F7A1D3247FF5}" type="presOf" srcId="{FFAAD92E-5266-4706-AC7E-4E35AAF7C104}" destId="{240A40B0-A460-4FD2-BCF1-328BA02BC4BD}" srcOrd="0" destOrd="1" presId="urn:microsoft.com/office/officeart/2005/8/layout/target3"/>
    <dgm:cxn modelId="{AD1D68D3-8400-46CC-B281-F6C9B4514A2E}" type="presOf" srcId="{10F6F634-9FBC-47D8-8BB0-E5232CC46273}" destId="{582583FB-988A-4095-8973-E852706D61E5}" srcOrd="1" destOrd="0" presId="urn:microsoft.com/office/officeart/2005/8/layout/target3"/>
    <dgm:cxn modelId="{49A6482F-C78E-4BCE-90D9-4D729363E37E}" type="presOf" srcId="{08A33352-2D0F-4819-B228-E750B66C482C}" destId="{240A40B0-A460-4FD2-BCF1-328BA02BC4BD}" srcOrd="0" destOrd="2" presId="urn:microsoft.com/office/officeart/2005/8/layout/target3"/>
    <dgm:cxn modelId="{E5BA2A27-33DD-4367-A35B-E11803B54317}" srcId="{FD76D7BA-1436-4F06-A324-A3AB17D9284F}" destId="{68B7D1CC-DD95-48D8-9774-51F1794F4CDD}" srcOrd="0" destOrd="0" parTransId="{B4372F03-858B-4C42-A7C5-C4F9C2AF9799}" sibTransId="{CE829AD2-9DFA-4A0C-8970-A0ED44C91EAA}"/>
    <dgm:cxn modelId="{8E616A2C-F06F-4A6E-B8C0-8866C40465E9}" srcId="{5AF5E621-0A10-4AFA-B474-478D2C2A2489}" destId="{58749195-7022-4F64-B762-FFA22E988E2D}" srcOrd="1" destOrd="0" parTransId="{D7A74F36-2630-4401-B218-5B1CAA6128D7}" sibTransId="{3114FE2C-E884-4A40-90C2-E4DECE0F81BC}"/>
    <dgm:cxn modelId="{4F7B1C62-61B2-4CF1-BABF-BE181211BA63}" srcId="{61EF7AE5-40D3-49EE-84BC-CA5B238004F1}" destId="{10F6F634-9FBC-47D8-8BB0-E5232CC46273}" srcOrd="0" destOrd="0" parTransId="{D7B0F30D-D98E-4FFA-AA7C-25809EE4E687}" sibTransId="{E00BF77F-C7E3-4ECE-A30A-3EBBB4CFBF11}"/>
    <dgm:cxn modelId="{3199569F-5663-4068-84FB-9374E0169C02}" type="presOf" srcId="{FD76D7BA-1436-4F06-A324-A3AB17D9284F}" destId="{FBBE2269-173C-4F06-90F3-377888BE8FCF}" srcOrd="0" destOrd="0" presId="urn:microsoft.com/office/officeart/2005/8/layout/target3"/>
    <dgm:cxn modelId="{7C29E625-B25F-485E-9A78-1827A1201211}" srcId="{10F6F634-9FBC-47D8-8BB0-E5232CC46273}" destId="{D71BF084-778B-4C4D-AC48-723688261F89}" srcOrd="0" destOrd="0" parTransId="{6B2C41D4-8635-42B5-9937-2B240CACADE0}" sibTransId="{77D7C7F9-6DBF-462C-83C5-394916CF56BE}"/>
    <dgm:cxn modelId="{F2D5D888-2EE7-4D7C-94C4-84D9D2E5FDFA}" srcId="{FD76D7BA-1436-4F06-A324-A3AB17D9284F}" destId="{FFAAD92E-5266-4706-AC7E-4E35AAF7C104}" srcOrd="1" destOrd="0" parTransId="{0199E21E-4654-4B6A-B8FC-67CA67624E60}" sibTransId="{EA141895-4690-4AC3-A2DE-D1E28D39F1AA}"/>
    <dgm:cxn modelId="{0457A83D-6ACF-46E2-AE36-33FDDC9B7FD8}" type="presOf" srcId="{61EF7AE5-40D3-49EE-84BC-CA5B238004F1}" destId="{68CA76A9-88B0-4798-AC69-332CB93ADE61}" srcOrd="0" destOrd="0" presId="urn:microsoft.com/office/officeart/2005/8/layout/target3"/>
    <dgm:cxn modelId="{39BF8C04-F0A3-41CD-B0DA-976BB234D23A}" type="presParOf" srcId="{68CA76A9-88B0-4798-AC69-332CB93ADE61}" destId="{055E981C-806B-4257-A7DF-7AAF48228B24}" srcOrd="0" destOrd="0" presId="urn:microsoft.com/office/officeart/2005/8/layout/target3"/>
    <dgm:cxn modelId="{29E75609-79DE-4CA8-A77F-E7F91E578729}" type="presParOf" srcId="{68CA76A9-88B0-4798-AC69-332CB93ADE61}" destId="{42B977B2-9903-46BA-BE89-384336EAF36B}" srcOrd="1" destOrd="0" presId="urn:microsoft.com/office/officeart/2005/8/layout/target3"/>
    <dgm:cxn modelId="{7A84ACC2-B151-4527-B5FA-9CC306ED36D0}" type="presParOf" srcId="{68CA76A9-88B0-4798-AC69-332CB93ADE61}" destId="{3D5B39E1-9D19-4BBB-ACB5-D190D1263F45}" srcOrd="2" destOrd="0" presId="urn:microsoft.com/office/officeart/2005/8/layout/target3"/>
    <dgm:cxn modelId="{B8B02ED6-C65B-4C6E-BF3D-589183644940}" type="presParOf" srcId="{68CA76A9-88B0-4798-AC69-332CB93ADE61}" destId="{F5A578FB-B65A-4ACF-A5E5-EF98B2A59065}" srcOrd="3" destOrd="0" presId="urn:microsoft.com/office/officeart/2005/8/layout/target3"/>
    <dgm:cxn modelId="{D4A0A286-61A4-48BB-8E74-D156C9927C32}" type="presParOf" srcId="{68CA76A9-88B0-4798-AC69-332CB93ADE61}" destId="{934D4AC5-E076-4E53-AD3C-BF2A6751C212}" srcOrd="4" destOrd="0" presId="urn:microsoft.com/office/officeart/2005/8/layout/target3"/>
    <dgm:cxn modelId="{0AF945B0-38BA-4C90-AE50-9BD6F8DBA4FB}" type="presParOf" srcId="{68CA76A9-88B0-4798-AC69-332CB93ADE61}" destId="{293E8886-236D-455A-B87C-B31172D93F13}" srcOrd="5" destOrd="0" presId="urn:microsoft.com/office/officeart/2005/8/layout/target3"/>
    <dgm:cxn modelId="{146FC98B-634F-4DAF-94D0-028AD154DEC9}" type="presParOf" srcId="{68CA76A9-88B0-4798-AC69-332CB93ADE61}" destId="{3076410E-A039-4C13-A5F5-65976C28E402}" srcOrd="6" destOrd="0" presId="urn:microsoft.com/office/officeart/2005/8/layout/target3"/>
    <dgm:cxn modelId="{E87F288F-F467-4D3C-BDDE-5C0EF13D60BB}" type="presParOf" srcId="{68CA76A9-88B0-4798-AC69-332CB93ADE61}" destId="{024D8B2D-E4B5-462B-8E52-4B58FA79B1D5}" srcOrd="7" destOrd="0" presId="urn:microsoft.com/office/officeart/2005/8/layout/target3"/>
    <dgm:cxn modelId="{C6FD1C5D-B429-42F0-B26A-D7DA616D3109}" type="presParOf" srcId="{68CA76A9-88B0-4798-AC69-332CB93ADE61}" destId="{FBBE2269-173C-4F06-90F3-377888BE8FCF}" srcOrd="8" destOrd="0" presId="urn:microsoft.com/office/officeart/2005/8/layout/target3"/>
    <dgm:cxn modelId="{CBFAB482-017B-491D-B9F0-6FB9BA6DA452}" type="presParOf" srcId="{68CA76A9-88B0-4798-AC69-332CB93ADE61}" destId="{582583FB-988A-4095-8973-E852706D61E5}" srcOrd="9" destOrd="0" presId="urn:microsoft.com/office/officeart/2005/8/layout/target3"/>
    <dgm:cxn modelId="{A13219A7-9980-464F-9ED3-BD8EA0C86A1D}" type="presParOf" srcId="{68CA76A9-88B0-4798-AC69-332CB93ADE61}" destId="{363C37E4-3C3E-4A7C-8559-E7B865B43BB2}" srcOrd="10" destOrd="0" presId="urn:microsoft.com/office/officeart/2005/8/layout/target3"/>
    <dgm:cxn modelId="{F9AC2368-9A1E-4AB9-BA06-5C8CD3E5F117}" type="presParOf" srcId="{68CA76A9-88B0-4798-AC69-332CB93ADE61}" destId="{E36AB6E2-5250-4357-9010-BEE1BC2901D6}" srcOrd="11" destOrd="0" presId="urn:microsoft.com/office/officeart/2005/8/layout/target3"/>
    <dgm:cxn modelId="{DC98796F-C195-4E22-9504-4AF3B23B8F45}" type="presParOf" srcId="{68CA76A9-88B0-4798-AC69-332CB93ADE61}" destId="{44B775C7-67E1-4635-B233-A6163D6E033F}" srcOrd="12" destOrd="0" presId="urn:microsoft.com/office/officeart/2005/8/layout/target3"/>
    <dgm:cxn modelId="{4071D1EE-3FEC-452C-B05B-ED88F14FAEB9}" type="presParOf" srcId="{68CA76A9-88B0-4798-AC69-332CB93ADE61}" destId="{B071EE7C-5069-4A21-B554-F0988BD41449}" srcOrd="13" destOrd="0" presId="urn:microsoft.com/office/officeart/2005/8/layout/target3"/>
    <dgm:cxn modelId="{12264BB2-4DE7-4250-BA14-33128F3B1543}" type="presParOf" srcId="{68CA76A9-88B0-4798-AC69-332CB93ADE61}" destId="{240A40B0-A460-4FD2-BCF1-328BA02BC4BD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BEC9F7-1EAA-41B6-818E-2CED99C9FC6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96DCCEFC-2AD2-4294-9AAC-757B49755A91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ওনুমান্‌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F34385B-6433-4164-83C8-1A5375E8ADA0}" type="parTrans" cxnId="{99B69932-BD31-4741-B6A1-A79F14365481}">
      <dgm:prSet/>
      <dgm:spPr/>
      <dgm:t>
        <a:bodyPr/>
        <a:lstStyle/>
        <a:p>
          <a:endParaRPr lang="en-US"/>
        </a:p>
      </dgm:t>
    </dgm:pt>
    <dgm:pt modelId="{8542E803-2D2E-42D8-886F-A87C3A4B38A4}" type="sibTrans" cxnId="{99B69932-BD31-4741-B6A1-A79F14365481}">
      <dgm:prSet/>
      <dgm:spPr/>
      <dgm:t>
        <a:bodyPr/>
        <a:lstStyle/>
        <a:p>
          <a:endParaRPr lang="en-US"/>
        </a:p>
      </dgm:t>
    </dgm:pt>
    <dgm:pt modelId="{0CC396CD-6D2C-448E-B1AE-C3F1F8AEB4B9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ওভিধান্‌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0B0B56-20F7-47DB-AA36-EE0F3F1CEF7F}" type="parTrans" cxnId="{430BCF6E-17AC-4BFC-AB4D-7B7804CD08D3}">
      <dgm:prSet/>
      <dgm:spPr/>
      <dgm:t>
        <a:bodyPr/>
        <a:lstStyle/>
        <a:p>
          <a:endParaRPr lang="en-US"/>
        </a:p>
      </dgm:t>
    </dgm:pt>
    <dgm:pt modelId="{54CC32DA-1E78-40BB-ACB1-31A4FF255A74}" type="sibTrans" cxnId="{430BCF6E-17AC-4BFC-AB4D-7B7804CD08D3}">
      <dgm:prSet/>
      <dgm:spPr/>
      <dgm:t>
        <a:bodyPr/>
        <a:lstStyle/>
        <a:p>
          <a:endParaRPr lang="en-US"/>
        </a:p>
      </dgm:t>
    </dgm:pt>
    <dgm:pt modelId="{C78634A8-3C2C-4C73-9904-17269C567D54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শ্রোম্‌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DC4013-927B-4A6D-AAD2-7D29E4512102}" type="parTrans" cxnId="{9A481489-36A3-4246-A98C-007EDD7A5934}">
      <dgm:prSet/>
      <dgm:spPr/>
      <dgm:t>
        <a:bodyPr/>
        <a:lstStyle/>
        <a:p>
          <a:endParaRPr lang="en-US"/>
        </a:p>
      </dgm:t>
    </dgm:pt>
    <dgm:pt modelId="{6CE2906E-09CE-4929-924F-3E13E3BF5ED3}" type="sibTrans" cxnId="{9A481489-36A3-4246-A98C-007EDD7A5934}">
      <dgm:prSet/>
      <dgm:spPr/>
      <dgm:t>
        <a:bodyPr/>
        <a:lstStyle/>
        <a:p>
          <a:endParaRPr lang="en-US"/>
        </a:p>
      </dgm:t>
    </dgm:pt>
    <dgm:pt modelId="{988B5F14-760F-4CFF-A345-C603C35ECDE6}" type="pres">
      <dgm:prSet presAssocID="{ACBEC9F7-1EAA-41B6-818E-2CED99C9FC6A}" presName="compositeShape" presStyleCnt="0">
        <dgm:presLayoutVars>
          <dgm:dir/>
          <dgm:resizeHandles/>
        </dgm:presLayoutVars>
      </dgm:prSet>
      <dgm:spPr/>
    </dgm:pt>
    <dgm:pt modelId="{AB686F4B-E9AA-4E6A-AAFA-34DD9D301C16}" type="pres">
      <dgm:prSet presAssocID="{ACBEC9F7-1EAA-41B6-818E-2CED99C9FC6A}" presName="pyramid" presStyleLbl="node1" presStyleIdx="0" presStyleCnt="1"/>
      <dgm:spPr/>
    </dgm:pt>
    <dgm:pt modelId="{6B2B0901-D43E-49CB-90D2-35EDCE757EEC}" type="pres">
      <dgm:prSet presAssocID="{ACBEC9F7-1EAA-41B6-818E-2CED99C9FC6A}" presName="theList" presStyleCnt="0"/>
      <dgm:spPr/>
    </dgm:pt>
    <dgm:pt modelId="{97DE6083-165B-45C5-863C-D7C7AB3896A1}" type="pres">
      <dgm:prSet presAssocID="{96DCCEFC-2AD2-4294-9AAC-757B49755A91}" presName="aNode" presStyleLbl="fgAcc1" presStyleIdx="0" presStyleCnt="3" custScaleY="463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431E3-688B-4BA4-92D3-51CBD9BAF6F9}" type="pres">
      <dgm:prSet presAssocID="{96DCCEFC-2AD2-4294-9AAC-757B49755A91}" presName="aSpace" presStyleCnt="0"/>
      <dgm:spPr/>
    </dgm:pt>
    <dgm:pt modelId="{9638986E-1DDD-4B4F-A880-71F0574B7939}" type="pres">
      <dgm:prSet presAssocID="{0CC396CD-6D2C-448E-B1AE-C3F1F8AEB4B9}" presName="aNode" presStyleLbl="fgAcc1" presStyleIdx="1" presStyleCnt="3" custScaleY="59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BC2BB-AFE4-452D-995A-0AB3C49E4317}" type="pres">
      <dgm:prSet presAssocID="{0CC396CD-6D2C-448E-B1AE-C3F1F8AEB4B9}" presName="aSpace" presStyleCnt="0"/>
      <dgm:spPr/>
    </dgm:pt>
    <dgm:pt modelId="{A4E0F198-F645-411A-8574-94D9B4DFD3DF}" type="pres">
      <dgm:prSet presAssocID="{C78634A8-3C2C-4C73-9904-17269C567D54}" presName="aNode" presStyleLbl="fgAcc1" presStyleIdx="2" presStyleCnt="3" custScaleY="55526" custLinFactNeighborX="4793" custLinFactNeighborY="42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5D2B10-2637-4F0B-B852-0F834ED08C21}" type="pres">
      <dgm:prSet presAssocID="{C78634A8-3C2C-4C73-9904-17269C567D54}" presName="aSpace" presStyleCnt="0"/>
      <dgm:spPr/>
    </dgm:pt>
  </dgm:ptLst>
  <dgm:cxnLst>
    <dgm:cxn modelId="{7D44567E-BB23-4A8C-883B-ADE030C07717}" type="presOf" srcId="{0CC396CD-6D2C-448E-B1AE-C3F1F8AEB4B9}" destId="{9638986E-1DDD-4B4F-A880-71F0574B7939}" srcOrd="0" destOrd="0" presId="urn:microsoft.com/office/officeart/2005/8/layout/pyramid2"/>
    <dgm:cxn modelId="{DDBB9293-40F3-46DC-AA80-ED815F4E4C9F}" type="presOf" srcId="{96DCCEFC-2AD2-4294-9AAC-757B49755A91}" destId="{97DE6083-165B-45C5-863C-D7C7AB3896A1}" srcOrd="0" destOrd="0" presId="urn:microsoft.com/office/officeart/2005/8/layout/pyramid2"/>
    <dgm:cxn modelId="{9A481489-36A3-4246-A98C-007EDD7A5934}" srcId="{ACBEC9F7-1EAA-41B6-818E-2CED99C9FC6A}" destId="{C78634A8-3C2C-4C73-9904-17269C567D54}" srcOrd="2" destOrd="0" parTransId="{68DC4013-927B-4A6D-AAD2-7D29E4512102}" sibTransId="{6CE2906E-09CE-4929-924F-3E13E3BF5ED3}"/>
    <dgm:cxn modelId="{FBC4CF60-44DE-4A6E-A093-8268D927C5DD}" type="presOf" srcId="{ACBEC9F7-1EAA-41B6-818E-2CED99C9FC6A}" destId="{988B5F14-760F-4CFF-A345-C603C35ECDE6}" srcOrd="0" destOrd="0" presId="urn:microsoft.com/office/officeart/2005/8/layout/pyramid2"/>
    <dgm:cxn modelId="{99B69932-BD31-4741-B6A1-A79F14365481}" srcId="{ACBEC9F7-1EAA-41B6-818E-2CED99C9FC6A}" destId="{96DCCEFC-2AD2-4294-9AAC-757B49755A91}" srcOrd="0" destOrd="0" parTransId="{7F34385B-6433-4164-83C8-1A5375E8ADA0}" sibTransId="{8542E803-2D2E-42D8-886F-A87C3A4B38A4}"/>
    <dgm:cxn modelId="{430BCF6E-17AC-4BFC-AB4D-7B7804CD08D3}" srcId="{ACBEC9F7-1EAA-41B6-818E-2CED99C9FC6A}" destId="{0CC396CD-6D2C-448E-B1AE-C3F1F8AEB4B9}" srcOrd="1" destOrd="0" parTransId="{700B0B56-20F7-47DB-AA36-EE0F3F1CEF7F}" sibTransId="{54CC32DA-1E78-40BB-ACB1-31A4FF255A74}"/>
    <dgm:cxn modelId="{9EE099B5-D07F-4992-A1EC-28A927D37131}" type="presOf" srcId="{C78634A8-3C2C-4C73-9904-17269C567D54}" destId="{A4E0F198-F645-411A-8574-94D9B4DFD3DF}" srcOrd="0" destOrd="0" presId="urn:microsoft.com/office/officeart/2005/8/layout/pyramid2"/>
    <dgm:cxn modelId="{400936C5-B1E4-454C-A990-C72F49C09354}" type="presParOf" srcId="{988B5F14-760F-4CFF-A345-C603C35ECDE6}" destId="{AB686F4B-E9AA-4E6A-AAFA-34DD9D301C16}" srcOrd="0" destOrd="0" presId="urn:microsoft.com/office/officeart/2005/8/layout/pyramid2"/>
    <dgm:cxn modelId="{12BFA13C-EF9A-4D55-81E4-629F69B58C00}" type="presParOf" srcId="{988B5F14-760F-4CFF-A345-C603C35ECDE6}" destId="{6B2B0901-D43E-49CB-90D2-35EDCE757EEC}" srcOrd="1" destOrd="0" presId="urn:microsoft.com/office/officeart/2005/8/layout/pyramid2"/>
    <dgm:cxn modelId="{AF568387-B27E-44D2-85BB-EDD804E3BC13}" type="presParOf" srcId="{6B2B0901-D43E-49CB-90D2-35EDCE757EEC}" destId="{97DE6083-165B-45C5-863C-D7C7AB3896A1}" srcOrd="0" destOrd="0" presId="urn:microsoft.com/office/officeart/2005/8/layout/pyramid2"/>
    <dgm:cxn modelId="{EBB4CBAF-D29A-4E00-9ABB-30108454359D}" type="presParOf" srcId="{6B2B0901-D43E-49CB-90D2-35EDCE757EEC}" destId="{F97431E3-688B-4BA4-92D3-51CBD9BAF6F9}" srcOrd="1" destOrd="0" presId="urn:microsoft.com/office/officeart/2005/8/layout/pyramid2"/>
    <dgm:cxn modelId="{AC285169-93F8-40E5-B3E9-2FB7EB6A33A5}" type="presParOf" srcId="{6B2B0901-D43E-49CB-90D2-35EDCE757EEC}" destId="{9638986E-1DDD-4B4F-A880-71F0574B7939}" srcOrd="2" destOrd="0" presId="urn:microsoft.com/office/officeart/2005/8/layout/pyramid2"/>
    <dgm:cxn modelId="{E91D7BF6-A1B3-413B-A253-8DE62FC26820}" type="presParOf" srcId="{6B2B0901-D43E-49CB-90D2-35EDCE757EEC}" destId="{CEABC2BB-AFE4-452D-995A-0AB3C49E4317}" srcOrd="3" destOrd="0" presId="urn:microsoft.com/office/officeart/2005/8/layout/pyramid2"/>
    <dgm:cxn modelId="{6CAFF7AA-11B8-4819-8037-6E00E4EB8A8D}" type="presParOf" srcId="{6B2B0901-D43E-49CB-90D2-35EDCE757EEC}" destId="{A4E0F198-F645-411A-8574-94D9B4DFD3DF}" srcOrd="4" destOrd="0" presId="urn:microsoft.com/office/officeart/2005/8/layout/pyramid2"/>
    <dgm:cxn modelId="{0326BA38-D2B4-4AEA-A753-8F561ADA2D7C}" type="presParOf" srcId="{6B2B0901-D43E-49CB-90D2-35EDCE757EEC}" destId="{915D2B10-2637-4F0B-B852-0F834ED08C2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912D4-5815-4DC8-AF60-C0F3C6FABAFC}">
      <dsp:nvSpPr>
        <dsp:cNvPr id="0" name=""/>
        <dsp:cNvSpPr/>
      </dsp:nvSpPr>
      <dsp:spPr>
        <a:xfrm>
          <a:off x="2671754" y="239635"/>
          <a:ext cx="2374726" cy="1187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760" tIns="365760" rIns="365760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9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</a:t>
          </a:r>
          <a:endParaRPr lang="en-US" sz="9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06531" y="274412"/>
        <a:ext cx="2305172" cy="1117809"/>
      </dsp:txXfrm>
    </dsp:sp>
    <dsp:sp modelId="{9F2FB37C-FC63-4B69-A615-7D12AB472D88}">
      <dsp:nvSpPr>
        <dsp:cNvPr id="0" name=""/>
        <dsp:cNvSpPr/>
      </dsp:nvSpPr>
      <dsp:spPr>
        <a:xfrm rot="3370109">
          <a:off x="4102602" y="1961768"/>
          <a:ext cx="1304229" cy="41557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27275" y="2044883"/>
        <a:ext cx="1054883" cy="249347"/>
      </dsp:txXfrm>
    </dsp:sp>
    <dsp:sp modelId="{E5BA6196-98E9-4AD4-BE0B-883CCE00C579}">
      <dsp:nvSpPr>
        <dsp:cNvPr id="0" name=""/>
        <dsp:cNvSpPr/>
      </dsp:nvSpPr>
      <dsp:spPr>
        <a:xfrm>
          <a:off x="4383188" y="2912113"/>
          <a:ext cx="2969287" cy="1836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400" b="1" kern="120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বিবৃত</a:t>
          </a:r>
          <a:endParaRPr lang="en-US" sz="64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36975" y="2965900"/>
        <a:ext cx="2861713" cy="1728861"/>
      </dsp:txXfrm>
    </dsp:sp>
    <dsp:sp modelId="{34BE10C3-5ABB-4805-BA8C-D517CB8555FA}">
      <dsp:nvSpPr>
        <dsp:cNvPr id="0" name=""/>
        <dsp:cNvSpPr/>
      </dsp:nvSpPr>
      <dsp:spPr>
        <a:xfrm rot="10800000">
          <a:off x="1203516" y="4023837"/>
          <a:ext cx="1304229" cy="41557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1328189" y="4106952"/>
        <a:ext cx="1054883" cy="249347"/>
      </dsp:txXfrm>
    </dsp:sp>
    <dsp:sp modelId="{9AB1E066-8A15-4D51-9E8A-EB38C6FAC154}">
      <dsp:nvSpPr>
        <dsp:cNvPr id="0" name=""/>
        <dsp:cNvSpPr/>
      </dsp:nvSpPr>
      <dsp:spPr>
        <a:xfrm>
          <a:off x="0" y="2928998"/>
          <a:ext cx="2752902" cy="1802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400" b="1" kern="120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সংবৃত</a:t>
          </a:r>
          <a:endParaRPr lang="bn-IN" sz="6400" b="1" kern="1200" dirty="0" smtClean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798" y="2981796"/>
        <a:ext cx="2647306" cy="1697071"/>
      </dsp:txXfrm>
    </dsp:sp>
    <dsp:sp modelId="{9FEEDAC4-B980-4B86-B536-60D26A40AAA9}">
      <dsp:nvSpPr>
        <dsp:cNvPr id="0" name=""/>
        <dsp:cNvSpPr/>
      </dsp:nvSpPr>
      <dsp:spPr>
        <a:xfrm rot="18578260">
          <a:off x="2093095" y="1970210"/>
          <a:ext cx="1304229" cy="41557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17768" y="2053325"/>
        <a:ext cx="1054883" cy="2493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7A774D-E825-47CB-BBBB-1DBE828F2C1E}">
      <dsp:nvSpPr>
        <dsp:cNvPr id="0" name=""/>
        <dsp:cNvSpPr/>
      </dsp:nvSpPr>
      <dsp:spPr>
        <a:xfrm>
          <a:off x="2792713" y="1958225"/>
          <a:ext cx="2522801" cy="16256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/>
            <a:t>অ-ধ্বনি</a:t>
          </a:r>
          <a:endParaRPr lang="en-US" sz="3600" kern="1200" dirty="0"/>
        </a:p>
      </dsp:txBody>
      <dsp:txXfrm>
        <a:off x="2872068" y="2037580"/>
        <a:ext cx="2364091" cy="1466890"/>
      </dsp:txXfrm>
    </dsp:sp>
    <dsp:sp modelId="{F549C5D0-88A2-4130-80C5-9CE243A26A40}">
      <dsp:nvSpPr>
        <dsp:cNvPr id="0" name=""/>
        <dsp:cNvSpPr/>
      </dsp:nvSpPr>
      <dsp:spPr>
        <a:xfrm rot="16100095">
          <a:off x="3733186" y="1669442"/>
          <a:ext cx="5778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7810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525C9F-857A-4896-B49F-07FA4B26A3B4}">
      <dsp:nvSpPr>
        <dsp:cNvPr id="0" name=""/>
        <dsp:cNvSpPr/>
      </dsp:nvSpPr>
      <dsp:spPr>
        <a:xfrm>
          <a:off x="2501518" y="291507"/>
          <a:ext cx="2992695" cy="108915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500" kern="1200" dirty="0" smtClean="0"/>
            <a:t>আদ্য অ-ধ্বনি</a:t>
          </a:r>
          <a:endParaRPr lang="en-US" sz="3500" kern="1200" dirty="0"/>
        </a:p>
      </dsp:txBody>
      <dsp:txXfrm>
        <a:off x="2554686" y="344675"/>
        <a:ext cx="2886359" cy="982816"/>
      </dsp:txXfrm>
    </dsp:sp>
    <dsp:sp modelId="{19F8DB84-417F-4E1B-9454-958972402C9E}">
      <dsp:nvSpPr>
        <dsp:cNvPr id="0" name=""/>
        <dsp:cNvSpPr/>
      </dsp:nvSpPr>
      <dsp:spPr>
        <a:xfrm rot="2441463">
          <a:off x="4915171" y="3810916"/>
          <a:ext cx="69661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6618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9DFD6-4152-45BB-A76A-1AAAFB795C13}">
      <dsp:nvSpPr>
        <dsp:cNvPr id="0" name=""/>
        <dsp:cNvSpPr/>
      </dsp:nvSpPr>
      <dsp:spPr>
        <a:xfrm>
          <a:off x="5007699" y="4038007"/>
          <a:ext cx="2306421" cy="108915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000" kern="1200" dirty="0" smtClean="0"/>
            <a:t>অন্ত্য অ-ধ্বনি</a:t>
          </a:r>
          <a:endParaRPr lang="en-US" sz="3000" kern="1200" dirty="0"/>
        </a:p>
      </dsp:txBody>
      <dsp:txXfrm>
        <a:off x="5060867" y="4091175"/>
        <a:ext cx="2200085" cy="982816"/>
      </dsp:txXfrm>
    </dsp:sp>
    <dsp:sp modelId="{61DF737D-F8ED-4A6D-B7B4-2DBFA54EBB2E}">
      <dsp:nvSpPr>
        <dsp:cNvPr id="0" name=""/>
        <dsp:cNvSpPr/>
      </dsp:nvSpPr>
      <dsp:spPr>
        <a:xfrm rot="8446560">
          <a:off x="2421052" y="3810916"/>
          <a:ext cx="7182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8239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0F519F-A22E-47C9-923C-EEF06C9AAC02}">
      <dsp:nvSpPr>
        <dsp:cNvPr id="0" name=""/>
        <dsp:cNvSpPr/>
      </dsp:nvSpPr>
      <dsp:spPr>
        <a:xfrm>
          <a:off x="813879" y="4038007"/>
          <a:ext cx="2041887" cy="108915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700" kern="1200" dirty="0" smtClean="0"/>
            <a:t>মধ্য অ-ধ্বনি</a:t>
          </a:r>
          <a:endParaRPr lang="en-US" sz="2700" kern="1200" dirty="0"/>
        </a:p>
      </dsp:txBody>
      <dsp:txXfrm>
        <a:off x="867047" y="4091175"/>
        <a:ext cx="1935551" cy="9828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E981C-806B-4257-A7DF-7AAF48228B24}">
      <dsp:nvSpPr>
        <dsp:cNvPr id="0" name=""/>
        <dsp:cNvSpPr/>
      </dsp:nvSpPr>
      <dsp:spPr>
        <a:xfrm>
          <a:off x="0" y="0"/>
          <a:ext cx="5418667" cy="54186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B39E1-9D19-4BBB-ACB5-D190D1263F45}">
      <dsp:nvSpPr>
        <dsp:cNvPr id="0" name=""/>
        <dsp:cNvSpPr/>
      </dsp:nvSpPr>
      <dsp:spPr>
        <a:xfrm>
          <a:off x="2709333" y="0"/>
          <a:ext cx="8537786" cy="54186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400" kern="1200" dirty="0" smtClean="0"/>
            <a:t>আদ্য-অ</a:t>
          </a:r>
          <a:endParaRPr lang="en-US" sz="3400" kern="1200" dirty="0"/>
        </a:p>
      </dsp:txBody>
      <dsp:txXfrm>
        <a:off x="2709333" y="0"/>
        <a:ext cx="4268893" cy="1625603"/>
      </dsp:txXfrm>
    </dsp:sp>
    <dsp:sp modelId="{934D4AC5-E076-4E53-AD3C-BF2A6751C212}">
      <dsp:nvSpPr>
        <dsp:cNvPr id="0" name=""/>
        <dsp:cNvSpPr/>
      </dsp:nvSpPr>
      <dsp:spPr>
        <a:xfrm>
          <a:off x="948268" y="1625603"/>
          <a:ext cx="3522130" cy="35221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3E8886-236D-455A-B87C-B31172D93F13}">
      <dsp:nvSpPr>
        <dsp:cNvPr id="0" name=""/>
        <dsp:cNvSpPr/>
      </dsp:nvSpPr>
      <dsp:spPr>
        <a:xfrm>
          <a:off x="2709333" y="1625603"/>
          <a:ext cx="8537786" cy="35221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400" kern="1200" dirty="0" smtClean="0"/>
            <a:t>সংবৃত উচ্চারণ</a:t>
          </a:r>
          <a:endParaRPr lang="en-US" sz="3400" kern="1200" dirty="0"/>
        </a:p>
      </dsp:txBody>
      <dsp:txXfrm>
        <a:off x="2709333" y="1625603"/>
        <a:ext cx="4268893" cy="1625598"/>
      </dsp:txXfrm>
    </dsp:sp>
    <dsp:sp modelId="{024D8B2D-E4B5-462B-8E52-4B58FA79B1D5}">
      <dsp:nvSpPr>
        <dsp:cNvPr id="0" name=""/>
        <dsp:cNvSpPr/>
      </dsp:nvSpPr>
      <dsp:spPr>
        <a:xfrm>
          <a:off x="1896534" y="3251201"/>
          <a:ext cx="1625598" cy="16255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BE2269-173C-4F06-90F3-377888BE8FCF}">
      <dsp:nvSpPr>
        <dsp:cNvPr id="0" name=""/>
        <dsp:cNvSpPr/>
      </dsp:nvSpPr>
      <dsp:spPr>
        <a:xfrm>
          <a:off x="2709333" y="3360929"/>
          <a:ext cx="8537786" cy="16255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400" kern="1200" dirty="0" smtClean="0">
              <a:solidFill>
                <a:schemeClr val="tx1"/>
              </a:solidFill>
            </a:rPr>
            <a:t>অ ধ্বনি-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400" kern="1200" dirty="0" smtClean="0">
              <a:solidFill>
                <a:schemeClr val="tx1"/>
              </a:solidFill>
            </a:rPr>
            <a:t>ও ধ্বনিতে</a:t>
          </a:r>
          <a:endParaRPr lang="en-US" sz="3400" kern="1200" dirty="0">
            <a:solidFill>
              <a:schemeClr val="tx1"/>
            </a:solidFill>
          </a:endParaRPr>
        </a:p>
      </dsp:txBody>
      <dsp:txXfrm>
        <a:off x="2709333" y="3360929"/>
        <a:ext cx="4268893" cy="1625598"/>
      </dsp:txXfrm>
    </dsp:sp>
    <dsp:sp modelId="{363C37E4-3C3E-4A7C-8559-E7B865B43BB2}">
      <dsp:nvSpPr>
        <dsp:cNvPr id="0" name=""/>
        <dsp:cNvSpPr/>
      </dsp:nvSpPr>
      <dsp:spPr>
        <a:xfrm>
          <a:off x="6978226" y="0"/>
          <a:ext cx="4268893" cy="162560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2800" kern="1200" dirty="0" smtClean="0">
              <a:solidFill>
                <a:schemeClr val="tx1"/>
              </a:solidFill>
            </a:rPr>
            <a:t>অ ধ্বনির পরে ই-কার,ঈ-কার, উ-কার এবং ঊ-কার আসলে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6978226" y="0"/>
        <a:ext cx="4268893" cy="1625603"/>
      </dsp:txXfrm>
    </dsp:sp>
    <dsp:sp modelId="{44B775C7-67E1-4635-B233-A6163D6E033F}">
      <dsp:nvSpPr>
        <dsp:cNvPr id="0" name=""/>
        <dsp:cNvSpPr/>
      </dsp:nvSpPr>
      <dsp:spPr>
        <a:xfrm>
          <a:off x="6978226" y="1625603"/>
          <a:ext cx="4268893" cy="16255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2800" kern="1200" dirty="0" smtClean="0"/>
            <a:t>অ ধ্বনির পরে ঋ-কার ও ক্ষ আসলে</a:t>
          </a:r>
          <a:endParaRPr lang="en-US" sz="2800" kern="1200" dirty="0"/>
        </a:p>
      </dsp:txBody>
      <dsp:txXfrm>
        <a:off x="6978226" y="1625603"/>
        <a:ext cx="4268893" cy="1625598"/>
      </dsp:txXfrm>
    </dsp:sp>
    <dsp:sp modelId="{240A40B0-A460-4FD2-BCF1-328BA02BC4BD}">
      <dsp:nvSpPr>
        <dsp:cNvPr id="0" name=""/>
        <dsp:cNvSpPr/>
      </dsp:nvSpPr>
      <dsp:spPr>
        <a:xfrm>
          <a:off x="6978226" y="3251201"/>
          <a:ext cx="4268893" cy="16255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2800" kern="1200" dirty="0" smtClean="0"/>
            <a:t>অ ধ্বনির র-ফলা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2800" kern="1200" dirty="0" smtClean="0"/>
            <a:t>য-ফলা আসলে</a:t>
          </a:r>
          <a:endParaRPr lang="en-US" sz="2800" kern="1200" dirty="0"/>
        </a:p>
      </dsp:txBody>
      <dsp:txXfrm>
        <a:off x="6978226" y="3251201"/>
        <a:ext cx="4268893" cy="16255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E981C-806B-4257-A7DF-7AAF48228B24}">
      <dsp:nvSpPr>
        <dsp:cNvPr id="0" name=""/>
        <dsp:cNvSpPr/>
      </dsp:nvSpPr>
      <dsp:spPr>
        <a:xfrm>
          <a:off x="0" y="0"/>
          <a:ext cx="5418667" cy="54186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B39E1-9D19-4BBB-ACB5-D190D1263F45}">
      <dsp:nvSpPr>
        <dsp:cNvPr id="0" name=""/>
        <dsp:cNvSpPr/>
      </dsp:nvSpPr>
      <dsp:spPr>
        <a:xfrm>
          <a:off x="2709333" y="0"/>
          <a:ext cx="8537786" cy="54186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 অ ধ্বনির পরে ই-কার,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ঈ-কার, উ-কার এবং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ঊ-কার আসলে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09333" y="0"/>
        <a:ext cx="4268893" cy="1625603"/>
      </dsp:txXfrm>
    </dsp:sp>
    <dsp:sp modelId="{934D4AC5-E076-4E53-AD3C-BF2A6751C212}">
      <dsp:nvSpPr>
        <dsp:cNvPr id="0" name=""/>
        <dsp:cNvSpPr/>
      </dsp:nvSpPr>
      <dsp:spPr>
        <a:xfrm>
          <a:off x="948268" y="1625603"/>
          <a:ext cx="3522130" cy="35221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3E8886-236D-455A-B87C-B31172D93F13}">
      <dsp:nvSpPr>
        <dsp:cNvPr id="0" name=""/>
        <dsp:cNvSpPr/>
      </dsp:nvSpPr>
      <dsp:spPr>
        <a:xfrm>
          <a:off x="2709333" y="1625603"/>
          <a:ext cx="8537786" cy="35221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 ধ্বনির পরে ঋ-কার ,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ক্ষ আসলে</a:t>
          </a:r>
          <a:endParaRPr lang="en-US" sz="28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09333" y="1625603"/>
        <a:ext cx="4268893" cy="1625598"/>
      </dsp:txXfrm>
    </dsp:sp>
    <dsp:sp modelId="{024D8B2D-E4B5-462B-8E52-4B58FA79B1D5}">
      <dsp:nvSpPr>
        <dsp:cNvPr id="0" name=""/>
        <dsp:cNvSpPr/>
      </dsp:nvSpPr>
      <dsp:spPr>
        <a:xfrm>
          <a:off x="1896534" y="3251201"/>
          <a:ext cx="1625598" cy="16255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BE2269-173C-4F06-90F3-377888BE8FCF}">
      <dsp:nvSpPr>
        <dsp:cNvPr id="0" name=""/>
        <dsp:cNvSpPr/>
      </dsp:nvSpPr>
      <dsp:spPr>
        <a:xfrm>
          <a:off x="2709333" y="3360929"/>
          <a:ext cx="8537786" cy="16255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 ধ্বনির র-ফলা</a:t>
          </a:r>
          <a:endParaRPr lang="en-US" sz="28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য-ফলা আসলে</a:t>
          </a:r>
          <a:endParaRPr lang="en-US" sz="28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09333" y="3360929"/>
        <a:ext cx="4268893" cy="1625598"/>
      </dsp:txXfrm>
    </dsp:sp>
    <dsp:sp modelId="{363C37E4-3C3E-4A7C-8559-E7B865B43BB2}">
      <dsp:nvSpPr>
        <dsp:cNvPr id="0" name=""/>
        <dsp:cNvSpPr/>
      </dsp:nvSpPr>
      <dsp:spPr>
        <a:xfrm>
          <a:off x="6978226" y="0"/>
          <a:ext cx="4268893" cy="162560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অভিমান-ওভিমান্‌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অনুমান-ওনুমান্‌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978226" y="0"/>
        <a:ext cx="4268893" cy="1625603"/>
      </dsp:txXfrm>
    </dsp:sp>
    <dsp:sp modelId="{44B775C7-67E1-4635-B233-A6163D6E033F}">
      <dsp:nvSpPr>
        <dsp:cNvPr id="0" name=""/>
        <dsp:cNvSpPr/>
      </dsp:nvSpPr>
      <dsp:spPr>
        <a:xfrm>
          <a:off x="6978226" y="1625603"/>
          <a:ext cx="4268893" cy="16255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বক্ষ-বোক্‌ খো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মসৃণ-মোস্‌ সৃণ্‌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978226" y="1625603"/>
        <a:ext cx="4268893" cy="1625598"/>
      </dsp:txXfrm>
    </dsp:sp>
    <dsp:sp modelId="{240A40B0-A460-4FD2-BCF1-328BA02BC4BD}">
      <dsp:nvSpPr>
        <dsp:cNvPr id="0" name=""/>
        <dsp:cNvSpPr/>
      </dsp:nvSpPr>
      <dsp:spPr>
        <a:xfrm>
          <a:off x="6978226" y="3251201"/>
          <a:ext cx="4268893" cy="16255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প্রথম-প্রোথোম্‌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পদ্য-পোদ্‌ দো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978226" y="3251201"/>
        <a:ext cx="4268893" cy="16255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686F4B-E9AA-4E6A-AAFA-34DD9D301C16}">
      <dsp:nvSpPr>
        <dsp:cNvPr id="0" name=""/>
        <dsp:cNvSpPr/>
      </dsp:nvSpPr>
      <dsp:spPr>
        <a:xfrm>
          <a:off x="948266" y="0"/>
          <a:ext cx="5418667" cy="54186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DE6083-165B-45C5-863C-D7C7AB3896A1}">
      <dsp:nvSpPr>
        <dsp:cNvPr id="0" name=""/>
        <dsp:cNvSpPr/>
      </dsp:nvSpPr>
      <dsp:spPr>
        <a:xfrm>
          <a:off x="3657599" y="543267"/>
          <a:ext cx="3522133" cy="10089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ওনুমান্‌</a:t>
          </a:r>
          <a:endParaRPr lang="en-US" sz="4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06851" y="592519"/>
        <a:ext cx="3423629" cy="910432"/>
      </dsp:txXfrm>
    </dsp:sp>
    <dsp:sp modelId="{9638986E-1DDD-4B4F-A880-71F0574B7939}">
      <dsp:nvSpPr>
        <dsp:cNvPr id="0" name=""/>
        <dsp:cNvSpPr/>
      </dsp:nvSpPr>
      <dsp:spPr>
        <a:xfrm>
          <a:off x="3657599" y="1824196"/>
          <a:ext cx="3522133" cy="12990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ওভিধান্‌</a:t>
          </a:r>
          <a:endParaRPr lang="en-US" sz="4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21011" y="1887608"/>
        <a:ext cx="3395309" cy="1172186"/>
      </dsp:txXfrm>
    </dsp:sp>
    <dsp:sp modelId="{A4E0F198-F645-411A-8574-94D9B4DFD3DF}">
      <dsp:nvSpPr>
        <dsp:cNvPr id="0" name=""/>
        <dsp:cNvSpPr/>
      </dsp:nvSpPr>
      <dsp:spPr>
        <a:xfrm>
          <a:off x="3826415" y="3511537"/>
          <a:ext cx="3522133" cy="12082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শ্রোম্‌</a:t>
          </a:r>
          <a:endParaRPr lang="en-US" sz="4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85395" y="3570517"/>
        <a:ext cx="3404173" cy="1090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11663-A48D-4094-B247-AC4C2577D4A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ECFF8-D086-45D0-9D15-4C3D325C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38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BA2D-BEE7-423F-9C3A-31A13C2CACD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5FD4-0EE5-45ED-95BA-10B080B0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45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BA2D-BEE7-423F-9C3A-31A13C2CACD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5FD4-0EE5-45ED-95BA-10B080B0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3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BA2D-BEE7-423F-9C3A-31A13C2CACD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5FD4-0EE5-45ED-95BA-10B080B0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2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BA2D-BEE7-423F-9C3A-31A13C2CACD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5FD4-0EE5-45ED-95BA-10B080B0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2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BA2D-BEE7-423F-9C3A-31A13C2CACD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5FD4-0EE5-45ED-95BA-10B080B0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6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BA2D-BEE7-423F-9C3A-31A13C2CACD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5FD4-0EE5-45ED-95BA-10B080B0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BA2D-BEE7-423F-9C3A-31A13C2CACD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5FD4-0EE5-45ED-95BA-10B080B0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1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BA2D-BEE7-423F-9C3A-31A13C2CACD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5FD4-0EE5-45ED-95BA-10B080B0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6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BA2D-BEE7-423F-9C3A-31A13C2CACD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5FD4-0EE5-45ED-95BA-10B080B0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5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BA2D-BEE7-423F-9C3A-31A13C2CACD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5FD4-0EE5-45ED-95BA-10B080B0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8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BA2D-BEE7-423F-9C3A-31A13C2CACD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5FD4-0EE5-45ED-95BA-10B080B0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CBA2D-BEE7-423F-9C3A-31A13C2CACD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35FD4-0EE5-45ED-95BA-10B080B01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7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27" y="3183875"/>
            <a:ext cx="11215171" cy="35253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1399" y="-195389"/>
            <a:ext cx="893793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115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3900" kern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23900" kern="2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33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3749" y="772775"/>
            <a:ext cx="2255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অনাচার</a:t>
            </a:r>
            <a:endParaRPr lang="bn-IN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63337" y="1896181"/>
            <a:ext cx="3169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অভিধান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06583" y="2758330"/>
            <a:ext cx="33266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অলস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1269" y="3502913"/>
            <a:ext cx="36009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অন্যায়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89017" y="4561006"/>
            <a:ext cx="37185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গন্তব্য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23761" y="838089"/>
            <a:ext cx="2255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অনাচার্‌</a:t>
            </a:r>
            <a:endParaRPr lang="bn-IN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53348" y="1909243"/>
            <a:ext cx="3169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ওভিধান্‌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92538" y="2719142"/>
            <a:ext cx="33266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অলস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65966" y="3437599"/>
            <a:ext cx="36009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ওন্ ন্যায়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3348" y="4418348"/>
            <a:ext cx="37185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গন্‌তোব্‌বো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4598126" y="1058091"/>
            <a:ext cx="2207623" cy="422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639491" y="1946365"/>
            <a:ext cx="2207623" cy="422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4593771" y="2834639"/>
            <a:ext cx="2207623" cy="422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650378" y="3529041"/>
            <a:ext cx="2207623" cy="422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558938" y="4561006"/>
            <a:ext cx="2207623" cy="422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79169" y="5411012"/>
            <a:ext cx="37185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শ্রম</a:t>
            </a:r>
            <a:r>
              <a:rPr lang="bn-IN" sz="40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46566" y="5322789"/>
            <a:ext cx="2634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শ্রোম্‌</a:t>
            </a:r>
            <a:r>
              <a:rPr lang="bn-IN" sz="40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4494544" y="5475406"/>
            <a:ext cx="2207623" cy="422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98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56036612"/>
              </p:ext>
            </p:extLst>
          </p:nvPr>
        </p:nvGraphicFramePr>
        <p:xfrm>
          <a:off x="1885696" y="262467"/>
          <a:ext cx="7920913" cy="4587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58928" y="5247250"/>
            <a:ext cx="1153551" cy="844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18249" y="5473005"/>
            <a:ext cx="3101926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অ ধ্বনি </a:t>
            </a:r>
            <a:r>
              <a:rPr lang="bn-IN" sz="2800" dirty="0" smtClean="0">
                <a:solidFill>
                  <a:srgbClr val="FF0000"/>
                </a:solidFill>
              </a:rPr>
              <a:t>ও </a:t>
            </a:r>
            <a:r>
              <a:rPr lang="bn-IN" sz="2800" dirty="0" smtClean="0"/>
              <a:t>হবে</a:t>
            </a:r>
          </a:p>
          <a:p>
            <a:r>
              <a:rPr lang="bn-IN" sz="2800" dirty="0" smtClean="0"/>
              <a:t>অভিধান-ওভিধান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61649" y="5428343"/>
            <a:ext cx="3179299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অ ধ্বনি </a:t>
            </a:r>
            <a:r>
              <a:rPr lang="bn-IN" sz="2800" dirty="0" smtClean="0">
                <a:solidFill>
                  <a:srgbClr val="FF0000"/>
                </a:solidFill>
              </a:rPr>
              <a:t>অ </a:t>
            </a:r>
            <a:r>
              <a:rPr lang="bn-IN" sz="2800" dirty="0" smtClean="0"/>
              <a:t>থাকবে</a:t>
            </a:r>
          </a:p>
          <a:p>
            <a:pPr algn="ctr"/>
            <a:r>
              <a:rPr lang="bn-IN" sz="2800" dirty="0" smtClean="0"/>
              <a:t>অলস-অলস</a:t>
            </a:r>
            <a:endParaRPr lang="en-US" sz="2800" dirty="0"/>
          </a:p>
        </p:txBody>
      </p:sp>
      <p:sp>
        <p:nvSpPr>
          <p:cNvPr id="7" name="Down Arrow 6"/>
          <p:cNvSpPr/>
          <p:nvPr/>
        </p:nvSpPr>
        <p:spPr>
          <a:xfrm>
            <a:off x="3137095" y="4994031"/>
            <a:ext cx="464234" cy="47651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7526215" y="4965895"/>
            <a:ext cx="464234" cy="47651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3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7230297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423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0838" y="1336571"/>
            <a:ext cx="970670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 থেকে আদ্য অ-ধ্বনি যুক্ত শব্দ 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আলাদা কর: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কলস, কালো, লজ্জ্বা, লাজ,    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অনাদর, বাতাস, বই, চুলা।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অন্য পাঁচটি আদ্য অ-ধ্বনি যুক্ত শব্দ লেখ।</a:t>
            </a:r>
          </a:p>
          <a:p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8511" y="834998"/>
            <a:ext cx="2996993" cy="369332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bn-IN" dirty="0">
                <a:solidFill>
                  <a:srgbClr val="FFFF00"/>
                </a:solidFill>
              </a:rPr>
              <a:t>দলগত কাজ</a:t>
            </a:r>
            <a:r>
              <a:rPr lang="en-US" dirty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1868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1840" y="822960"/>
            <a:ext cx="6437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tx2"/>
                </a:solidFill>
              </a:rPr>
              <a:t>আদ্য অ-ধ্বনি উচ্চারণের নিয়ম:</a:t>
            </a:r>
            <a:endParaRPr lang="en-US" sz="3600" dirty="0">
              <a:solidFill>
                <a:schemeClr val="tx2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59197299"/>
              </p:ext>
            </p:extLst>
          </p:nvPr>
        </p:nvGraphicFramePr>
        <p:xfrm>
          <a:off x="420624" y="719666"/>
          <a:ext cx="1124712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6784848" y="694944"/>
            <a:ext cx="566928" cy="54315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4944" y="2707618"/>
            <a:ext cx="2432304" cy="1283910"/>
          </a:xfrm>
          <a:prstGeom prst="star6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/>
              <a:t>নিয়ম: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8169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43010680"/>
              </p:ext>
            </p:extLst>
          </p:nvPr>
        </p:nvGraphicFramePr>
        <p:xfrm>
          <a:off x="420624" y="719666"/>
          <a:ext cx="1124712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61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0497" y="1024372"/>
            <a:ext cx="9664505" cy="48628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3600" dirty="0" smtClean="0"/>
              <a:t>আদ্য অ-ধ্বনির উচ্চারণের ২টি নিয়ম বলো।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3600" dirty="0" smtClean="0">
                <a:solidFill>
                  <a:schemeClr val="accent2"/>
                </a:solidFill>
              </a:rPr>
              <a:t>শব্দগুলোর উচ্চারণ কর: </a:t>
            </a:r>
          </a:p>
          <a:p>
            <a:pPr algn="ctr"/>
            <a:r>
              <a:rPr lang="bn-IN" sz="4400" dirty="0" smtClean="0"/>
              <a:t>অনুমান</a:t>
            </a:r>
            <a:endParaRPr lang="bn-IN" sz="4400" dirty="0"/>
          </a:p>
          <a:p>
            <a:pPr algn="ctr"/>
            <a:r>
              <a:rPr lang="bn-IN" sz="4400" dirty="0"/>
              <a:t>অভিধান</a:t>
            </a:r>
          </a:p>
          <a:p>
            <a:pPr algn="ctr"/>
            <a:r>
              <a:rPr lang="bn-IN" sz="4400" dirty="0"/>
              <a:t>গদ্য</a:t>
            </a:r>
          </a:p>
          <a:p>
            <a:pPr algn="ctr"/>
            <a:r>
              <a:rPr lang="bn-IN" sz="4400" dirty="0" smtClean="0"/>
              <a:t>মসৃণ</a:t>
            </a:r>
          </a:p>
          <a:p>
            <a:pPr algn="ctr"/>
            <a:r>
              <a:rPr lang="bn-IN" sz="4400" dirty="0" smtClean="0"/>
              <a:t>শ্রম</a:t>
            </a:r>
            <a:endParaRPr lang="bn-IN" sz="4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29464" y="337624"/>
            <a:ext cx="4065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শিক্ষণ অর্জন যাচাই: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993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05994074"/>
              </p:ext>
            </p:extLst>
          </p:nvPr>
        </p:nvGraphicFramePr>
        <p:xfrm>
          <a:off x="1244209" y="29763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val 1"/>
          <p:cNvSpPr/>
          <p:nvPr/>
        </p:nvSpPr>
        <p:spPr>
          <a:xfrm>
            <a:off x="1331739" y="2268306"/>
            <a:ext cx="2916703" cy="194756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অভিধান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শ্রম</a:t>
            </a:r>
          </a:p>
        </p:txBody>
      </p:sp>
    </p:spTree>
    <p:extLst>
      <p:ext uri="{BB962C8B-B14F-4D97-AF65-F5344CB8AC3E}">
        <p14:creationId xmlns:p14="http://schemas.microsoft.com/office/powerpoint/2010/main" val="168860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71599" y="152400"/>
            <a:ext cx="8643257" cy="4433624"/>
            <a:chOff x="1371599" y="152400"/>
            <a:chExt cx="8643257" cy="4433624"/>
          </a:xfrm>
        </p:grpSpPr>
        <p:sp>
          <p:nvSpPr>
            <p:cNvPr id="8" name="TextBox 7"/>
            <p:cNvSpPr txBox="1"/>
            <p:nvPr/>
          </p:nvSpPr>
          <p:spPr>
            <a:xfrm>
              <a:off x="1981198" y="1785257"/>
              <a:ext cx="7424057" cy="280076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bn-IN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bn-IN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</a:t>
              </a:r>
            </a:p>
            <a:p>
              <a:pPr algn="ctr"/>
              <a:endParaRPr lang="bn-IN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bn-IN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</a:p>
            <a:p>
              <a:pPr algn="ctr"/>
              <a:endParaRPr lang="bn-IN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bn-IN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bn-IN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1371599" y="152400"/>
              <a:ext cx="8643257" cy="163285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Flowchart: Internal Storage 10"/>
            <p:cNvSpPr/>
            <p:nvPr/>
          </p:nvSpPr>
          <p:spPr>
            <a:xfrm>
              <a:off x="2286000" y="2307771"/>
              <a:ext cx="718457" cy="805543"/>
            </a:xfrm>
            <a:prstGeom prst="flowChartInternalStorag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Frame 11"/>
            <p:cNvSpPr/>
            <p:nvPr/>
          </p:nvSpPr>
          <p:spPr>
            <a:xfrm>
              <a:off x="5203368" y="3323282"/>
              <a:ext cx="979715" cy="1262742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38554" y="5159829"/>
            <a:ext cx="10543735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১। ১০টি আদ্য অ-ধ্বনির শব্দ খুঁজে বের করবে।</a:t>
            </a:r>
          </a:p>
          <a:p>
            <a:r>
              <a:rPr lang="bn-IN" sz="2800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২। নিয়মসহ সেগুলোর উচ্চারণ লিখে আনবে।</a:t>
            </a:r>
            <a:endParaRPr lang="en-US" sz="2800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2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9227" y="431026"/>
            <a:ext cx="5901156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115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ধন্যবাদ</a:t>
            </a:r>
            <a:endParaRPr lang="en-US" sz="115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227" y="2356338"/>
            <a:ext cx="6834627" cy="376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87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132954"/>
              </p:ext>
            </p:extLst>
          </p:nvPr>
        </p:nvGraphicFramePr>
        <p:xfrm>
          <a:off x="643942" y="492370"/>
          <a:ext cx="9903855" cy="5743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5785"/>
                <a:gridCol w="4748070"/>
              </a:tblGrid>
              <a:tr h="1806275">
                <a:tc gridSpan="2">
                  <a:txBody>
                    <a:bodyPr/>
                    <a:lstStyle/>
                    <a:p>
                      <a:pPr algn="ctr"/>
                      <a:endParaRPr lang="bn-IN" sz="4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bn-IN" sz="7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শিক্ষক</a:t>
                      </a:r>
                      <a:r>
                        <a:rPr lang="bn-IN" sz="7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পরিচিতি</a:t>
                      </a:r>
                      <a:endParaRPr lang="en-US" sz="7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2336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মোঃআব্দুল</a:t>
                      </a:r>
                      <a:r>
                        <a:rPr lang="en-US" sz="44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হালিম</a:t>
                      </a:r>
                      <a:endParaRPr lang="bn-IN" sz="440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32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সহকারী</a:t>
                      </a:r>
                      <a:r>
                        <a:rPr lang="en-US" sz="3200" dirty="0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অধ্যাপক</a:t>
                      </a:r>
                      <a:r>
                        <a:rPr lang="en-US" sz="3200" dirty="0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</a:t>
                      </a:r>
                      <a:r>
                        <a:rPr lang="en-US" sz="32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বাংলা</a:t>
                      </a:r>
                      <a:r>
                        <a:rPr lang="en-US" sz="3200" dirty="0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28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খঞ্জনপুর</a:t>
                      </a:r>
                      <a:r>
                        <a:rPr lang="en-US" sz="2800" dirty="0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তালকুড়া</a:t>
                      </a:r>
                      <a:r>
                        <a:rPr lang="en-US" sz="2800" baseline="0" dirty="0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লতিঃ</a:t>
                      </a:r>
                      <a:r>
                        <a:rPr lang="en-US" sz="2800" baseline="0" dirty="0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আলিম</a:t>
                      </a:r>
                      <a:r>
                        <a:rPr lang="en-US" sz="2800" baseline="0" dirty="0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মাদরাসা</a:t>
                      </a:r>
                      <a:r>
                        <a:rPr lang="bn-IN" sz="2800" baseline="0" dirty="0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800" dirty="0" smtClean="0">
                        <a:solidFill>
                          <a:srgbClr val="0070C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bn-IN" sz="20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8714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তারিখঃ</a:t>
                      </a:r>
                      <a:r>
                        <a:rPr lang="en-US" sz="3600" baseline="0" dirty="0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০১/০৭/২০১৯খ্রিঃ   </a:t>
                      </a:r>
                      <a:r>
                        <a:rPr lang="en-US" sz="3600" baseline="0" dirty="0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সময়ঃ৫০মিনিট</a:t>
                      </a:r>
                      <a:endParaRPr lang="bn-IN" sz="3600" dirty="0" smtClean="0">
                        <a:solidFill>
                          <a:srgbClr val="0070C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200" baseline="0" dirty="0" smtClean="0">
                        <a:solidFill>
                          <a:srgbClr val="92D05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018670">
                <a:tc>
                  <a:txBody>
                    <a:bodyPr/>
                    <a:lstStyle/>
                    <a:p>
                      <a:pPr algn="ctr"/>
                      <a:endParaRPr lang="bn-IN" sz="4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433" y="2409421"/>
            <a:ext cx="4468969" cy="363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23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56845" y="913258"/>
            <a:ext cx="37219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u="sng" dirty="0">
                <a:solidFill>
                  <a:srgbClr val="FF0000"/>
                </a:solidFill>
              </a:rPr>
              <a:t>পাঠ পরিচিতি</a:t>
            </a:r>
            <a:r>
              <a:rPr lang="en-US" sz="4400" u="sng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918951" y="1832307"/>
            <a:ext cx="8036417" cy="45243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শ্রেনি: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bn-IN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bn-IN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বিষয়: বাংলা দ্বিতীয় পত্র</a:t>
            </a:r>
          </a:p>
          <a:p>
            <a:pPr algn="ctr">
              <a:lnSpc>
                <a:spcPct val="150000"/>
              </a:lnSpc>
            </a:pPr>
            <a:r>
              <a:rPr lang="bn-IN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 পাঠ: বাংলা 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 রীতি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endParaRPr lang="en-US" sz="36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26054" y="5024769"/>
            <a:ext cx="4487593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bg1"/>
                </a:solidFill>
              </a:rPr>
              <a:t>অধ্যায়-২য়, পাঠ-৩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97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144"/>
            <a:ext cx="5772658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08940" y="392265"/>
            <a:ext cx="393192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অভিধান</a:t>
            </a: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গদ্য</a:t>
            </a: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পদ্য</a:t>
            </a: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মসৃণ</a:t>
            </a:r>
            <a:endParaRPr lang="bn-IN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বক্ষ</a:t>
            </a: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30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7107" y="551785"/>
            <a:ext cx="3199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6">
                    <a:lumMod val="75000"/>
                  </a:schemeClr>
                </a:solidFill>
              </a:rPr>
              <a:t>আজকের  পাঠ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3016" y="1198116"/>
            <a:ext cx="9793706" cy="4924425"/>
          </a:xfrm>
          <a:prstGeom prst="rect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IN" sz="1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</a:p>
          <a:p>
            <a:pPr algn="ctr">
              <a:defRPr/>
            </a:pPr>
            <a:r>
              <a:rPr lang="bn-IN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ধ্বনির</a:t>
            </a:r>
            <a:r>
              <a:rPr lang="bn-IN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উচ্চারণ:</a:t>
            </a:r>
          </a:p>
          <a:p>
            <a:pPr algn="ctr">
              <a:defRPr/>
            </a:pPr>
            <a:r>
              <a:rPr lang="bn-IN" sz="8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আদ্য অ-ধ্বনি উচ্চারণ</a:t>
            </a:r>
            <a:endParaRPr lang="en-US" sz="8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50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21267" y="634865"/>
            <a:ext cx="6664570" cy="1283910"/>
          </a:xfrm>
          <a:prstGeom prst="wave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08028" y="2380212"/>
            <a:ext cx="8106507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ংলা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রূপভে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 করতে   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পারবে।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08029" y="3565039"/>
            <a:ext cx="7491047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বাংলা অ-ধ্বনি উচ্চারণের প্রকারভেদ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8028" y="4980585"/>
            <a:ext cx="758219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***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আদ্য অ-ধ্বনির </a:t>
            </a:r>
            <a:r>
              <a:rPr lang="bn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উচ্চারণ </a:t>
            </a:r>
            <a:r>
              <a:rPr lang="bn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বলত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95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566004"/>
              </p:ext>
            </p:extLst>
          </p:nvPr>
        </p:nvGraphicFramePr>
        <p:xfrm>
          <a:off x="1154203" y="505624"/>
          <a:ext cx="10836027" cy="6309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080331"/>
                <a:gridCol w="3260970"/>
                <a:gridCol w="4494726"/>
              </a:tblGrid>
              <a:tr h="117428">
                <a:tc>
                  <a:txBody>
                    <a:bodyPr/>
                    <a:lstStyle/>
                    <a:p>
                      <a:r>
                        <a:rPr lang="bn-IN" sz="5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 শব্দ</a:t>
                      </a:r>
                    </a:p>
                    <a:p>
                      <a:r>
                        <a:rPr lang="bn-IN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(লেখ্যরূপ)</a:t>
                      </a:r>
                      <a:endParaRPr lang="en-US" sz="36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540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ভুল</a:t>
                      </a:r>
                      <a:r>
                        <a:rPr lang="bn-IN" sz="5400" baseline="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bn-IN" sz="540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উচ্চারণ</a:t>
                      </a:r>
                      <a:endParaRPr lang="en-US" sz="5400" dirty="0">
                        <a:solidFill>
                          <a:srgbClr val="00B05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বিশুদ্ধ</a:t>
                      </a:r>
                      <a:r>
                        <a:rPr lang="bn-IN" sz="4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4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উচ্চারণ</a:t>
                      </a:r>
                    </a:p>
                    <a:p>
                      <a:r>
                        <a:rPr lang="bn-IN" sz="4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(কথ্যরূপ)</a:t>
                      </a:r>
                      <a:endParaRPr lang="en-US" sz="4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47023">
                <a:tc>
                  <a:txBody>
                    <a:bodyPr/>
                    <a:lstStyle/>
                    <a:p>
                      <a:r>
                        <a:rPr lang="bn-IN" sz="5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অনুমান</a:t>
                      </a:r>
                      <a:endParaRPr lang="en-US" sz="5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540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অনুমান্‌</a:t>
                      </a:r>
                      <a:endParaRPr lang="en-US" sz="5400" dirty="0">
                        <a:solidFill>
                          <a:srgbClr val="00B05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5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ওনুমান্‌</a:t>
                      </a:r>
                      <a:endParaRPr lang="en-US" sz="5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47023">
                <a:tc>
                  <a:txBody>
                    <a:bodyPr/>
                    <a:lstStyle/>
                    <a:p>
                      <a:r>
                        <a:rPr lang="bn-IN" sz="5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গদ্য</a:t>
                      </a:r>
                      <a:endParaRPr lang="en-US" sz="5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540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গদ্‌দো</a:t>
                      </a:r>
                      <a:endParaRPr lang="en-US" sz="5400" dirty="0">
                        <a:solidFill>
                          <a:srgbClr val="00B05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5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গোদ্‌দো</a:t>
                      </a:r>
                      <a:endParaRPr lang="en-US" sz="5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47023">
                <a:tc>
                  <a:txBody>
                    <a:bodyPr/>
                    <a:lstStyle/>
                    <a:p>
                      <a:r>
                        <a:rPr lang="bn-IN" sz="5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মসৃণ</a:t>
                      </a:r>
                      <a:endParaRPr lang="en-US" sz="5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540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মস্সৃণ</a:t>
                      </a:r>
                      <a:endParaRPr lang="en-US" sz="5400" dirty="0">
                        <a:solidFill>
                          <a:srgbClr val="00B05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5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মোস্‌সৃণ্‌</a:t>
                      </a:r>
                      <a:endParaRPr lang="en-US" sz="5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47023">
                <a:tc>
                  <a:txBody>
                    <a:bodyPr/>
                    <a:lstStyle/>
                    <a:p>
                      <a:r>
                        <a:rPr lang="bn-IN" sz="5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প্রথম</a:t>
                      </a:r>
                      <a:endParaRPr lang="en-US" sz="5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540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প্রথোম্‌</a:t>
                      </a:r>
                      <a:endParaRPr lang="en-US" sz="5400" dirty="0">
                        <a:solidFill>
                          <a:srgbClr val="00B05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5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প্রোথোম্‌</a:t>
                      </a:r>
                      <a:endParaRPr lang="en-US" sz="5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47023">
                <a:tc>
                  <a:txBody>
                    <a:bodyPr/>
                    <a:lstStyle/>
                    <a:p>
                      <a:r>
                        <a:rPr lang="bn-IN" sz="5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বক্ষ</a:t>
                      </a:r>
                      <a:endParaRPr lang="en-US" sz="5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540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বক্‌খো</a:t>
                      </a:r>
                      <a:endParaRPr lang="en-US" sz="5400" dirty="0">
                        <a:solidFill>
                          <a:srgbClr val="00B05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5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বোক্‌খো</a:t>
                      </a:r>
                      <a:endParaRPr lang="en-US" sz="5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75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823919"/>
              </p:ext>
            </p:extLst>
          </p:nvPr>
        </p:nvGraphicFramePr>
        <p:xfrm>
          <a:off x="1078989" y="450572"/>
          <a:ext cx="9180578" cy="559055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590289"/>
                <a:gridCol w="4590289"/>
              </a:tblGrid>
              <a:tr h="808385">
                <a:tc>
                  <a:txBody>
                    <a:bodyPr/>
                    <a:lstStyle/>
                    <a:p>
                      <a:r>
                        <a:rPr lang="bn-IN" sz="4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endParaRPr lang="en-US" sz="4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IN" sz="6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IN" sz="4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সঠিক</a:t>
                      </a:r>
                      <a:r>
                        <a:rPr lang="bn-IN" sz="44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4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উচ্চারণ</a:t>
                      </a:r>
                      <a:endParaRPr lang="en-US" sz="4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947423">
                <a:tc>
                  <a:txBody>
                    <a:bodyPr/>
                    <a:lstStyle/>
                    <a:p>
                      <a:r>
                        <a:rPr lang="bn-IN" sz="4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অনুমান</a:t>
                      </a:r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ওনুমান্‌</a:t>
                      </a:r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947423">
                <a:tc>
                  <a:txBody>
                    <a:bodyPr/>
                    <a:lstStyle/>
                    <a:p>
                      <a:r>
                        <a:rPr lang="bn-IN" sz="4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গদ্য</a:t>
                      </a:r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গোদ্‌দো</a:t>
                      </a:r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947423">
                <a:tc>
                  <a:txBody>
                    <a:bodyPr/>
                    <a:lstStyle/>
                    <a:p>
                      <a:r>
                        <a:rPr lang="bn-IN" sz="4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মসৃণ</a:t>
                      </a:r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মোস্‌সৃণ্‌</a:t>
                      </a:r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947423">
                <a:tc>
                  <a:txBody>
                    <a:bodyPr/>
                    <a:lstStyle/>
                    <a:p>
                      <a:r>
                        <a:rPr lang="bn-IN" sz="4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প্রথম</a:t>
                      </a:r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প্রোথোম্‌</a:t>
                      </a:r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947423">
                <a:tc>
                  <a:txBody>
                    <a:bodyPr/>
                    <a:lstStyle/>
                    <a:p>
                      <a:r>
                        <a:rPr lang="bn-IN" sz="4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বক্ষ</a:t>
                      </a:r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বোক্‌খো</a:t>
                      </a:r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40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1972" y="360127"/>
            <a:ext cx="5074276" cy="5453182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অনাচার</a:t>
            </a: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অভিধান, </a:t>
            </a: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অলস, </a:t>
            </a: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অন্যায়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45500" y="360127"/>
            <a:ext cx="4868214" cy="4919365"/>
          </a:xfrm>
          <a:prstGeom prst="cloudCallou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গন্তব্য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শ্রম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ব্যথা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80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koshBAN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335</Words>
  <Application>Microsoft Office PowerPoint</Application>
  <PresentationFormat>Custom</PresentationFormat>
  <Paragraphs>149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Laptop Solution</cp:lastModifiedBy>
  <cp:revision>271</cp:revision>
  <dcterms:created xsi:type="dcterms:W3CDTF">2019-03-11T09:15:02Z</dcterms:created>
  <dcterms:modified xsi:type="dcterms:W3CDTF">2020-01-29T20:18:57Z</dcterms:modified>
</cp:coreProperties>
</file>