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75" r:id="rId5"/>
    <p:sldId id="260" r:id="rId6"/>
    <p:sldId id="261" r:id="rId7"/>
    <p:sldId id="262" r:id="rId8"/>
    <p:sldId id="270" r:id="rId9"/>
    <p:sldId id="265" r:id="rId10"/>
    <p:sldId id="266" r:id="rId11"/>
    <p:sldId id="264" r:id="rId12"/>
    <p:sldId id="269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590BE8-9C1D-4F80-B91A-E1B47DDCFFB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98378A-2D63-4087-A983-C96D6E003167}">
      <dgm:prSet phldrT="[Text]"/>
      <dgm:spPr/>
      <dgm:t>
        <a:bodyPr/>
        <a:lstStyle/>
        <a:p>
          <a:r>
            <a:rPr lang="en-US" dirty="0" smtClean="0"/>
            <a:t>image</a:t>
          </a:r>
          <a:endParaRPr lang="en-US" dirty="0"/>
        </a:p>
      </dgm:t>
    </dgm:pt>
    <dgm:pt modelId="{2BF1B79A-619D-4E3F-AFD6-5A38971A1317}" type="parTrans" cxnId="{BA4AAA98-8936-448F-98B5-ACD3EA833AB8}">
      <dgm:prSet/>
      <dgm:spPr/>
      <dgm:t>
        <a:bodyPr/>
        <a:lstStyle/>
        <a:p>
          <a:endParaRPr lang="en-US"/>
        </a:p>
      </dgm:t>
    </dgm:pt>
    <dgm:pt modelId="{AE002D67-B17C-4B91-8F80-5C1803809419}" type="sibTrans" cxnId="{BA4AAA98-8936-448F-98B5-ACD3EA833AB8}">
      <dgm:prSet/>
      <dgm:spPr/>
      <dgm:t>
        <a:bodyPr/>
        <a:lstStyle/>
        <a:p>
          <a:endParaRPr lang="en-US"/>
        </a:p>
      </dgm:t>
    </dgm:pt>
    <dgm:pt modelId="{F51D784F-7C77-4B49-9CE5-D0849B70BC71}" type="pres">
      <dgm:prSet presAssocID="{0A590BE8-9C1D-4F80-B91A-E1B47DDCFFB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606A22-7961-40D7-A34A-E01EA8346A28}" type="pres">
      <dgm:prSet presAssocID="{3898378A-2D63-4087-A983-C96D6E003167}" presName="centerShape" presStyleLbl="node0" presStyleIdx="0" presStyleCnt="1"/>
      <dgm:spPr/>
      <dgm:t>
        <a:bodyPr/>
        <a:lstStyle/>
        <a:p>
          <a:endParaRPr lang="en-US"/>
        </a:p>
      </dgm:t>
    </dgm:pt>
  </dgm:ptLst>
  <dgm:cxnLst>
    <dgm:cxn modelId="{F41824DA-C8A0-4902-95D1-983142BC6869}" type="presOf" srcId="{0A590BE8-9C1D-4F80-B91A-E1B47DDCFFB8}" destId="{F51D784F-7C77-4B49-9CE5-D0849B70BC71}" srcOrd="0" destOrd="0" presId="urn:microsoft.com/office/officeart/2005/8/layout/radial6"/>
    <dgm:cxn modelId="{BA4AAA98-8936-448F-98B5-ACD3EA833AB8}" srcId="{0A590BE8-9C1D-4F80-B91A-E1B47DDCFFB8}" destId="{3898378A-2D63-4087-A983-C96D6E003167}" srcOrd="0" destOrd="0" parTransId="{2BF1B79A-619D-4E3F-AFD6-5A38971A1317}" sibTransId="{AE002D67-B17C-4B91-8F80-5C1803809419}"/>
    <dgm:cxn modelId="{ECE6D40E-A111-41AB-B50F-6D4DAF6AD275}" type="presOf" srcId="{3898378A-2D63-4087-A983-C96D6E003167}" destId="{99606A22-7961-40D7-A34A-E01EA8346A28}" srcOrd="0" destOrd="0" presId="urn:microsoft.com/office/officeart/2005/8/layout/radial6"/>
    <dgm:cxn modelId="{4D1C0379-1087-4D62-836F-38FE6621B57E}" type="presParOf" srcId="{F51D784F-7C77-4B49-9CE5-D0849B70BC71}" destId="{99606A22-7961-40D7-A34A-E01EA8346A28}" srcOrd="0" destOrd="0" presId="urn:microsoft.com/office/officeart/2005/8/layout/radial6"/>
  </dgm:cxnLst>
  <dgm:bg>
    <a:solidFill>
      <a:srgbClr val="FFC000"/>
    </a:solidFill>
  </dgm:bg>
  <dgm:whole>
    <a:ln>
      <a:solidFill>
        <a:srgbClr val="00B05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06A22-7961-40D7-A34A-E01EA8346A28}">
      <dsp:nvSpPr>
        <dsp:cNvPr id="0" name=""/>
        <dsp:cNvSpPr/>
      </dsp:nvSpPr>
      <dsp:spPr>
        <a:xfrm>
          <a:off x="2629255" y="355"/>
          <a:ext cx="4585575" cy="45855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image</a:t>
          </a:r>
          <a:endParaRPr lang="en-US" sz="6500" kern="1200" dirty="0"/>
        </a:p>
      </dsp:txBody>
      <dsp:txXfrm>
        <a:off x="3300797" y="671897"/>
        <a:ext cx="3242491" cy="3242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AD93EBE-6485-47CF-B163-9561BC7683E2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2AAA-4C8C-48C6-BDA8-4384C44ACAC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419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3EBE-6485-47CF-B163-9561BC7683E2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2AAA-4C8C-48C6-BDA8-4384C44AC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38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3EBE-6485-47CF-B163-9561BC7683E2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2AAA-4C8C-48C6-BDA8-4384C44ACAC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183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3EBE-6485-47CF-B163-9561BC7683E2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2AAA-4C8C-48C6-BDA8-4384C44AC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66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3EBE-6485-47CF-B163-9561BC7683E2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2AAA-4C8C-48C6-BDA8-4384C44ACAC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861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3EBE-6485-47CF-B163-9561BC7683E2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2AAA-4C8C-48C6-BDA8-4384C44AC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8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3EBE-6485-47CF-B163-9561BC7683E2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2AAA-4C8C-48C6-BDA8-4384C44AC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7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3EBE-6485-47CF-B163-9561BC7683E2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2AAA-4C8C-48C6-BDA8-4384C44AC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14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3EBE-6485-47CF-B163-9561BC7683E2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2AAA-4C8C-48C6-BDA8-4384C44AC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1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3EBE-6485-47CF-B163-9561BC7683E2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2AAA-4C8C-48C6-BDA8-4384C44AC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3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3EBE-6485-47CF-B163-9561BC7683E2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2AAA-4C8C-48C6-BDA8-4384C44ACAC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821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AD93EBE-6485-47CF-B163-9561BC7683E2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C782AAA-4C8C-48C6-BDA8-4384C44ACAC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23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17232" y="82063"/>
            <a:ext cx="12074768" cy="2074284"/>
          </a:xfrm>
          <a:solidFill>
            <a:schemeClr val="accent2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bn-IN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শুভেচ্ছা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9493" y="2811439"/>
            <a:ext cx="8366077" cy="4217158"/>
          </a:xfrm>
          <a:solidFill>
            <a:schemeClr val="tx2">
              <a:lumMod val="75000"/>
            </a:schemeClr>
          </a:solidFill>
          <a:ln>
            <a:solidFill>
              <a:srgbClr val="92D050"/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2" y="2344615"/>
            <a:ext cx="11969259" cy="492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82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3370" y="448812"/>
            <a:ext cx="11376230" cy="2616101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শব্দার্থঃ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জেনারেল স্টেটেমেণ্ট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মিসক্রিয়াণ্ট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স্পেসিফিক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ক্লাসিফিকেশন</a:t>
            </a: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63370" y="4483989"/>
            <a:ext cx="11528629" cy="2300698"/>
          </a:xfrm>
          <a:prstGeom prst="rect">
            <a:avLst/>
          </a:prstGeom>
          <a:solidFill>
            <a:srgbClr val="00206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বিবৃতি</a:t>
            </a:r>
            <a:endPara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সুনির্দিষ্ট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শ্রেণিকরণ</a:t>
            </a:r>
            <a:endPara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দুষ্কৃতকারী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97415" y="3651651"/>
            <a:ext cx="1805354" cy="832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অর্থ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180484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127" y="609600"/>
            <a:ext cx="10266249" cy="1320800"/>
          </a:xfr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বিশ্লেষণ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00"/>
            <a:ext cx="7800109" cy="4022725"/>
          </a:xfrm>
        </p:spPr>
      </p:pic>
    </p:spTree>
    <p:extLst>
      <p:ext uri="{BB962C8B-B14F-4D97-AF65-F5344CB8AC3E}">
        <p14:creationId xmlns:p14="http://schemas.microsoft.com/office/powerpoint/2010/main" val="94906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34423"/>
            <a:ext cx="12192000" cy="2123658"/>
          </a:xfrm>
          <a:prstGeom prst="rect">
            <a:avLst/>
          </a:prstGeom>
          <a:solidFill>
            <a:srgbClr val="C000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গল্পে উল্লেখিত প্রাকৃতিক অবস্থা বর্ণনা কর।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নুরুল হুদা কী কী দোয়া মুখস্থ করেছিল?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256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03" y="119921"/>
            <a:ext cx="11512446" cy="2608289"/>
          </a:xfr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bn-IN" sz="19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199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03" y="2848131"/>
            <a:ext cx="11512445" cy="3500764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আখতারুজ্জামান ইলিয়াসের দু’টি উপন্যাসের নাম লিখ।</a:t>
            </a:r>
          </a:p>
          <a:p>
            <a:pPr marL="0" indent="0">
              <a:buNone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আখতারুজ্জামান ইলিয়াস পেশায় কী ছিলেন?</a:t>
            </a:r>
            <a:endParaRPr lang="bn-BD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৩।তিনি কোথা থেকে স্নাতকোত্তর ডিগ্রি লাভ করেন 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6692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342" y="284813"/>
            <a:ext cx="10436078" cy="2578308"/>
          </a:xfrm>
          <a:solidFill>
            <a:schemeClr val="accent4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b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 </a:t>
            </a:r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এলাকার </a:t>
            </a:r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গেরিলাদের ভূমিকা বর্ণনা কর।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42" y="2863121"/>
            <a:ext cx="10436078" cy="3837482"/>
          </a:xfrm>
        </p:spPr>
      </p:pic>
    </p:spTree>
    <p:extLst>
      <p:ext uri="{BB962C8B-B14F-4D97-AF65-F5344CB8AC3E}">
        <p14:creationId xmlns:p14="http://schemas.microsoft.com/office/powerpoint/2010/main" val="427588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9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585" y="2084832"/>
            <a:ext cx="9583615" cy="437486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252906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238" y="80796"/>
            <a:ext cx="11716253" cy="1882731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bn-IN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শিক্ষকপরিচিতিঃ 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0238" y="1989948"/>
            <a:ext cx="6394374" cy="4723916"/>
          </a:xfrm>
          <a:solidFill>
            <a:schemeClr val="accent2"/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 হালিম</a:t>
            </a:r>
          </a:p>
          <a:p>
            <a:pPr marL="0" indent="0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অধ্যাপক(বাংলা)</a:t>
            </a:r>
          </a:p>
          <a:p>
            <a:pPr marL="0" indent="0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খঞ্জনপুর তালকুড়া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লতিফিয়া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আলিম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</a:p>
          <a:p>
            <a:pPr marL="0" indent="0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সাপাহার,নওগাঁ।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724113636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092036"/>
            <a:ext cx="5223163" cy="4613564"/>
          </a:xfrm>
        </p:spPr>
      </p:pic>
    </p:spTree>
    <p:extLst>
      <p:ext uri="{BB962C8B-B14F-4D97-AF65-F5344CB8AC3E}">
        <p14:creationId xmlns:p14="http://schemas.microsoft.com/office/powerpoint/2010/main" val="414679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764" y="378773"/>
            <a:ext cx="7997588" cy="1325563"/>
          </a:xfr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286000"/>
            <a:ext cx="6515030" cy="4023360"/>
          </a:xfrm>
          <a:solidFill>
            <a:schemeClr val="accent3"/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 একাদশ</a:t>
            </a:r>
          </a:p>
          <a:p>
            <a:pPr marL="0" indent="0"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বিষয়-  বাংলা ১ম পত্র</a:t>
            </a:r>
          </a:p>
          <a:p>
            <a:pPr marL="0" indent="0"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মিঃ</a:t>
            </a:r>
          </a:p>
          <a:p>
            <a:pPr marL="0" indent="0"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তারিখ-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11/০৮/২০১৯খ্রিঃ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030" y="1704336"/>
            <a:ext cx="4337849" cy="5266090"/>
          </a:xfrm>
          <a:solidFill>
            <a:srgbClr val="92D050"/>
          </a:solidFill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35714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491" y="2278062"/>
            <a:ext cx="3429000" cy="403279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40" y="2278061"/>
            <a:ext cx="2763528" cy="4227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828" y="2278061"/>
            <a:ext cx="3429000" cy="422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6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35531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IN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</a:p>
          <a:p>
            <a:pPr algn="ctr"/>
            <a:r>
              <a:rPr lang="bn-IN" sz="1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রেইনকোট</a:t>
            </a:r>
          </a:p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আখতারুজ্জামান ইলিয়াস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98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526" y="1479054"/>
            <a:ext cx="11888474" cy="360098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 বলতে পারবে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*মুক্তি যুদ্ধে গেরিলাদের ভূমিকা সম্পর্কে ব্যাখ্যা করতে পারবে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*পাকিস্তানিদের অত্যাচারের ঘটনা বলতে পারবে। 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অজানা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3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692" y="303335"/>
            <a:ext cx="9753600" cy="1320800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45011"/>
              </p:ext>
            </p:extLst>
          </p:nvPr>
        </p:nvGraphicFramePr>
        <p:xfrm>
          <a:off x="300038" y="2043113"/>
          <a:ext cx="9844087" cy="4586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29" y="2778369"/>
            <a:ext cx="3320972" cy="307533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51692" y="2016369"/>
            <a:ext cx="1617784" cy="17701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জন্ম</a:t>
            </a:r>
          </a:p>
          <a:p>
            <a:pPr algn="ctr"/>
            <a:r>
              <a:rPr lang="bn-IN" dirty="0" smtClean="0"/>
              <a:t>১৯৪৩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440615" y="4841630"/>
            <a:ext cx="1664677" cy="17819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মৃত্যু</a:t>
            </a:r>
          </a:p>
          <a:p>
            <a:pPr algn="ctr"/>
            <a:r>
              <a:rPr lang="bn-IN" dirty="0" smtClean="0"/>
              <a:t>১৯৯৭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1721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015" y="365125"/>
            <a:ext cx="7206018" cy="1325563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তথ্যগুলো</a:t>
            </a:r>
            <a:r>
              <a:rPr lang="en-US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242" y="2205775"/>
            <a:ext cx="10528017" cy="3880773"/>
          </a:xfrm>
          <a:solidFill>
            <a:schemeClr val="accent3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 ১২ ফেব্রুয়ারি ১৯৪৩।</a:t>
            </a:r>
          </a:p>
          <a:p>
            <a:pPr marL="0" indent="0">
              <a:buNone/>
            </a:pP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কর্মজীবনঃ সরকারি কলেজের বাংলা বিষয়ের অধ্যাপক।</a:t>
            </a:r>
          </a:p>
          <a:p>
            <a:pPr marL="0" indent="0">
              <a:buNone/>
            </a:pPr>
            <a:r>
              <a:rPr lang="as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ল্লেখযোগ্য গ্রন্থঃ গল্প- অন্য ঘরে অন্য স্বর,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দুধভাতে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উৎপাত,</a:t>
            </a:r>
          </a:p>
          <a:p>
            <a:pPr marL="0" indent="0">
              <a:buNone/>
            </a:pP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দোজখের ওম, জাল স্বপ্ন স্বপ্নের জাল।</a:t>
            </a:r>
          </a:p>
          <a:p>
            <a:pPr marL="0" indent="0">
              <a:buNone/>
            </a:pPr>
            <a:r>
              <a:rPr lang="as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পন্যাস- চিলেকোঠার সেপাই,খোয়াবনামা।</a:t>
            </a:r>
          </a:p>
          <a:p>
            <a:pPr marL="0" indent="0">
              <a:buNone/>
            </a:pP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মৃতঃ ০৪ জানুয়ারি ১৯৯৭ ঢাকায়।</a:t>
            </a:r>
            <a:endParaRPr lang="as-IN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0" y="216058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0" y="28361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0472" y="351162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51674" y="5499694"/>
            <a:ext cx="682387" cy="586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230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501" y="243740"/>
            <a:ext cx="11486847" cy="1938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রব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গল্পটির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দুই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 মনোযোগ দিয়ে পড়।</a:t>
            </a: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10" y="2078182"/>
            <a:ext cx="10141526" cy="477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8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404</TotalTime>
  <Words>208</Words>
  <Application>Microsoft Office PowerPoint</Application>
  <PresentationFormat>Custom</PresentationFormat>
  <Paragraphs>54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Integral</vt:lpstr>
      <vt:lpstr>সকলকে শুভেচ্ছা</vt:lpstr>
      <vt:lpstr>শিক্ষকপরিচিতিঃ </vt:lpstr>
      <vt:lpstr>পাঠ পরিচিতি</vt:lpstr>
      <vt:lpstr>নিচের ছবি গুলো দেখ</vt:lpstr>
      <vt:lpstr>PowerPoint Presentation</vt:lpstr>
      <vt:lpstr>PowerPoint Presentation</vt:lpstr>
      <vt:lpstr>লেখক পরিচিতি</vt:lpstr>
      <vt:lpstr>তথ্যগুলো জেনে নিই </vt:lpstr>
      <vt:lpstr>PowerPoint Presentation</vt:lpstr>
      <vt:lpstr>PowerPoint Presentation</vt:lpstr>
      <vt:lpstr>পাঠ বিশ্লেষণ</vt:lpstr>
      <vt:lpstr>PowerPoint Presentation</vt:lpstr>
      <vt:lpstr>মূল্যায়ন</vt:lpstr>
      <vt:lpstr>বাড়ির কাজ মুক্তিযুদ্ধে তোমার এলাকার গেরিলাদের ভূমিকা বর্ণনা কর।</vt:lpstr>
      <vt:lpstr>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সকলকে শুভেচ্ছা</dc:title>
  <dc:creator>HP</dc:creator>
  <cp:lastModifiedBy>Laptop Solution</cp:lastModifiedBy>
  <cp:revision>79</cp:revision>
  <dcterms:created xsi:type="dcterms:W3CDTF">2017-04-02T17:02:33Z</dcterms:created>
  <dcterms:modified xsi:type="dcterms:W3CDTF">2020-01-29T20:54:59Z</dcterms:modified>
</cp:coreProperties>
</file>