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78" r:id="rId7"/>
    <p:sldId id="284" r:id="rId8"/>
    <p:sldId id="285" r:id="rId9"/>
    <p:sldId id="279" r:id="rId10"/>
    <p:sldId id="280" r:id="rId11"/>
    <p:sldId id="266" r:id="rId12"/>
    <p:sldId id="267" r:id="rId13"/>
    <p:sldId id="269" r:id="rId14"/>
    <p:sldId id="268" r:id="rId15"/>
    <p:sldId id="270" r:id="rId16"/>
    <p:sldId id="272" r:id="rId17"/>
    <p:sldId id="28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5E056-DFAF-4669-8353-3BCE051ADD5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7F18D5-0377-45EE-B119-D5281E544D4B}">
      <dgm:prSet phldrT="[Text]" custT="1"/>
      <dgm:spPr/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জন্ম-১৯০৩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খ্রিষ্টাব্দ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ে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নোয়াখাল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ী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জেলায়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কাঞ্চনপুর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F332054-5E25-4F66-83BD-E06EF2FEE342}" type="parTrans" cxnId="{F7CC345F-10CF-4FCC-A6F3-15DD7812DE7A}">
      <dgm:prSet/>
      <dgm:spPr/>
      <dgm:t>
        <a:bodyPr/>
        <a:lstStyle/>
        <a:p>
          <a:endParaRPr lang="en-US"/>
        </a:p>
      </dgm:t>
    </dgm:pt>
    <dgm:pt modelId="{5390B648-71F5-4169-87FC-BFDD1C9E91CD}" type="sibTrans" cxnId="{F7CC345F-10CF-4FCC-A6F3-15DD7812DE7A}">
      <dgm:prSet/>
      <dgm:spPr/>
      <dgm:t>
        <a:bodyPr/>
        <a:lstStyle/>
        <a:p>
          <a:endParaRPr lang="en-US"/>
        </a:p>
      </dgm:t>
    </dgm:pt>
    <dgm:pt modelId="{85CA79BE-F1AF-4BEF-A394-F0822625706E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বুদ্ধির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মুক্তি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আন্দোলেনের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নেতা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6C5117-A1B7-491B-9E30-F32E99AC82F7}" type="parTrans" cxnId="{A2E3582A-A652-4A83-80A3-C395639C0D89}">
      <dgm:prSet/>
      <dgm:spPr/>
      <dgm:t>
        <a:bodyPr/>
        <a:lstStyle/>
        <a:p>
          <a:endParaRPr lang="en-US"/>
        </a:p>
      </dgm:t>
    </dgm:pt>
    <dgm:pt modelId="{E0FCC65B-8A0B-4F10-9D20-0438EE576E7A}" type="sibTrans" cxnId="{A2E3582A-A652-4A83-80A3-C395639C0D89}">
      <dgm:prSet/>
      <dgm:spPr/>
      <dgm:t>
        <a:bodyPr/>
        <a:lstStyle/>
        <a:p>
          <a:endParaRPr lang="en-US"/>
        </a:p>
      </dgm:t>
    </dgm:pt>
    <dgm:pt modelId="{4433AF82-F610-4C2E-A881-6FAA2CE91F6F}">
      <dgm:prSet phldrT="[Text]" custT="1"/>
      <dgm:spPr/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মৃত্যু-১৯৫৬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১৮ই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সে্প্টেস্বর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24C417C-89DD-4125-8354-C8AB1D33F793}" type="sibTrans" cxnId="{4999F8F6-649E-4DB8-BD52-82D309252B53}">
      <dgm:prSet/>
      <dgm:spPr/>
      <dgm:t>
        <a:bodyPr/>
        <a:lstStyle/>
        <a:p>
          <a:endParaRPr lang="en-US"/>
        </a:p>
      </dgm:t>
    </dgm:pt>
    <dgm:pt modelId="{FEA3B6BA-770F-4914-A85C-51DFE0C71743}" type="parTrans" cxnId="{4999F8F6-649E-4DB8-BD52-82D309252B53}">
      <dgm:prSet/>
      <dgm:spPr/>
      <dgm:t>
        <a:bodyPr/>
        <a:lstStyle/>
        <a:p>
          <a:endParaRPr lang="en-US"/>
        </a:p>
      </dgm:t>
    </dgm:pt>
    <dgm:pt modelId="{416F4619-E0D5-4C4E-8385-F171351BE4F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গ্রন্থের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নাম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সভ্যতা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অনুবাদ-সুখ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0C7F6A4-6881-4E13-A48E-BF054A162F3B}" type="sibTrans" cxnId="{19D5AB70-490A-4B7F-915E-AB52475C143E}">
      <dgm:prSet/>
      <dgm:spPr/>
      <dgm:t>
        <a:bodyPr/>
        <a:lstStyle/>
        <a:p>
          <a:endParaRPr lang="en-US"/>
        </a:p>
      </dgm:t>
    </dgm:pt>
    <dgm:pt modelId="{300280CA-3C80-46B5-AA5A-AC4243384245}" type="parTrans" cxnId="{19D5AB70-490A-4B7F-915E-AB52475C143E}">
      <dgm:prSet/>
      <dgm:spPr/>
      <dgm:t>
        <a:bodyPr/>
        <a:lstStyle/>
        <a:p>
          <a:endParaRPr lang="en-US"/>
        </a:p>
      </dgm:t>
    </dgm:pt>
    <dgm:pt modelId="{69B61C9D-856B-4DDE-96DE-FA809075F0AA}" type="pres">
      <dgm:prSet presAssocID="{7A45E056-DFAF-4669-8353-3BCE051ADD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F6E39-FA4D-469A-8FC9-694565EC9090}" type="pres">
      <dgm:prSet presAssocID="{787F18D5-0377-45EE-B119-D5281E544D4B}" presName="node" presStyleLbl="node1" presStyleIdx="0" presStyleCnt="4" custScaleX="149255" custScaleY="126160" custRadScaleRad="164131" custRadScaleInc="222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F6F94-1D17-44EC-9FB5-B31E1E012916}" type="pres">
      <dgm:prSet presAssocID="{787F18D5-0377-45EE-B119-D5281E544D4B}" presName="spNode" presStyleCnt="0"/>
      <dgm:spPr/>
    </dgm:pt>
    <dgm:pt modelId="{27358A33-34F5-4C2B-9FB0-EEFB936E61C7}" type="pres">
      <dgm:prSet presAssocID="{5390B648-71F5-4169-87FC-BFDD1C9E91C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6315A45-8126-43EB-B977-18835C6CD8AF}" type="pres">
      <dgm:prSet presAssocID="{85CA79BE-F1AF-4BEF-A394-F0822625706E}" presName="node" presStyleLbl="node1" presStyleIdx="1" presStyleCnt="4" custScaleX="146160" custScaleY="160066" custRadScaleRad="146782" custRadScaleInc="119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C910B-EB64-4999-8421-F07400D7E537}" type="pres">
      <dgm:prSet presAssocID="{85CA79BE-F1AF-4BEF-A394-F0822625706E}" presName="spNode" presStyleCnt="0"/>
      <dgm:spPr/>
    </dgm:pt>
    <dgm:pt modelId="{71DB506E-0D2A-4D7C-A488-D3730501B185}" type="pres">
      <dgm:prSet presAssocID="{E0FCC65B-8A0B-4F10-9D20-0438EE576E7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5770459-D791-4E82-94BB-81CE43B74F22}" type="pres">
      <dgm:prSet presAssocID="{416F4619-E0D5-4C4E-8385-F171351BE4F0}" presName="node" presStyleLbl="node1" presStyleIdx="2" presStyleCnt="4" custScaleX="161169" custScaleY="135934" custRadScaleRad="148300" custRadScaleInc="157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4448A-83F9-408F-8385-70213429311E}" type="pres">
      <dgm:prSet presAssocID="{416F4619-E0D5-4C4E-8385-F171351BE4F0}" presName="spNode" presStyleCnt="0"/>
      <dgm:spPr/>
    </dgm:pt>
    <dgm:pt modelId="{814FE0BF-1F6E-4504-A18D-E41605D27A72}" type="pres">
      <dgm:prSet presAssocID="{D0C7F6A4-6881-4E13-A48E-BF054A162F3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F1A78EE5-FBFD-40C7-B0D5-D9BC54E1145B}" type="pres">
      <dgm:prSet presAssocID="{4433AF82-F610-4C2E-A881-6FAA2CE91F6F}" presName="node" presStyleLbl="node1" presStyleIdx="3" presStyleCnt="4" custScaleX="154484" custRadScaleRad="132860" custRadScaleInc="106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522A2-40ED-49F2-AF87-973ADF623206}" type="pres">
      <dgm:prSet presAssocID="{4433AF82-F610-4C2E-A881-6FAA2CE91F6F}" presName="spNode" presStyleCnt="0"/>
      <dgm:spPr/>
    </dgm:pt>
    <dgm:pt modelId="{E72FEF63-6FCE-4261-B937-1C1C9EDF15D2}" type="pres">
      <dgm:prSet presAssocID="{E24C417C-89DD-4125-8354-C8AB1D33F79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6907CC1-56D2-4139-A133-446266D48AD6}" type="presOf" srcId="{85CA79BE-F1AF-4BEF-A394-F0822625706E}" destId="{26315A45-8126-43EB-B977-18835C6CD8AF}" srcOrd="0" destOrd="0" presId="urn:microsoft.com/office/officeart/2005/8/layout/cycle5"/>
    <dgm:cxn modelId="{EA8647F7-06A8-413E-899D-C3027CA5DB55}" type="presOf" srcId="{416F4619-E0D5-4C4E-8385-F171351BE4F0}" destId="{F5770459-D791-4E82-94BB-81CE43B74F22}" srcOrd="0" destOrd="0" presId="urn:microsoft.com/office/officeart/2005/8/layout/cycle5"/>
    <dgm:cxn modelId="{A031A561-A399-48C0-A6D1-432A11CD56E7}" type="presOf" srcId="{E24C417C-89DD-4125-8354-C8AB1D33F793}" destId="{E72FEF63-6FCE-4261-B937-1C1C9EDF15D2}" srcOrd="0" destOrd="0" presId="urn:microsoft.com/office/officeart/2005/8/layout/cycle5"/>
    <dgm:cxn modelId="{DDA2C777-656A-4979-8DB0-4F93021DB54A}" type="presOf" srcId="{7A45E056-DFAF-4669-8353-3BCE051ADD59}" destId="{69B61C9D-856B-4DDE-96DE-FA809075F0AA}" srcOrd="0" destOrd="0" presId="urn:microsoft.com/office/officeart/2005/8/layout/cycle5"/>
    <dgm:cxn modelId="{85469572-5DF1-4A7C-8D85-6E682DFE351D}" type="presOf" srcId="{D0C7F6A4-6881-4E13-A48E-BF054A162F3B}" destId="{814FE0BF-1F6E-4504-A18D-E41605D27A72}" srcOrd="0" destOrd="0" presId="urn:microsoft.com/office/officeart/2005/8/layout/cycle5"/>
    <dgm:cxn modelId="{6E163D4C-B0D8-4F20-9EBC-3C68B59C820E}" type="presOf" srcId="{5390B648-71F5-4169-87FC-BFDD1C9E91CD}" destId="{27358A33-34F5-4C2B-9FB0-EEFB936E61C7}" srcOrd="0" destOrd="0" presId="urn:microsoft.com/office/officeart/2005/8/layout/cycle5"/>
    <dgm:cxn modelId="{870DA938-C28F-4FC1-8AE1-F3836C8CBBA3}" type="presOf" srcId="{4433AF82-F610-4C2E-A881-6FAA2CE91F6F}" destId="{F1A78EE5-FBFD-40C7-B0D5-D9BC54E1145B}" srcOrd="0" destOrd="0" presId="urn:microsoft.com/office/officeart/2005/8/layout/cycle5"/>
    <dgm:cxn modelId="{69EFE03F-7A6E-4C70-B6A5-D017364408DB}" type="presOf" srcId="{787F18D5-0377-45EE-B119-D5281E544D4B}" destId="{517F6E39-FA4D-469A-8FC9-694565EC9090}" srcOrd="0" destOrd="0" presId="urn:microsoft.com/office/officeart/2005/8/layout/cycle5"/>
    <dgm:cxn modelId="{C71013DF-0107-4F95-BC64-49564080CC56}" type="presOf" srcId="{E0FCC65B-8A0B-4F10-9D20-0438EE576E7A}" destId="{71DB506E-0D2A-4D7C-A488-D3730501B185}" srcOrd="0" destOrd="0" presId="urn:microsoft.com/office/officeart/2005/8/layout/cycle5"/>
    <dgm:cxn modelId="{19D5AB70-490A-4B7F-915E-AB52475C143E}" srcId="{7A45E056-DFAF-4669-8353-3BCE051ADD59}" destId="{416F4619-E0D5-4C4E-8385-F171351BE4F0}" srcOrd="2" destOrd="0" parTransId="{300280CA-3C80-46B5-AA5A-AC4243384245}" sibTransId="{D0C7F6A4-6881-4E13-A48E-BF054A162F3B}"/>
    <dgm:cxn modelId="{F7CC345F-10CF-4FCC-A6F3-15DD7812DE7A}" srcId="{7A45E056-DFAF-4669-8353-3BCE051ADD59}" destId="{787F18D5-0377-45EE-B119-D5281E544D4B}" srcOrd="0" destOrd="0" parTransId="{8F332054-5E25-4F66-83BD-E06EF2FEE342}" sibTransId="{5390B648-71F5-4169-87FC-BFDD1C9E91CD}"/>
    <dgm:cxn modelId="{4999F8F6-649E-4DB8-BD52-82D309252B53}" srcId="{7A45E056-DFAF-4669-8353-3BCE051ADD59}" destId="{4433AF82-F610-4C2E-A881-6FAA2CE91F6F}" srcOrd="3" destOrd="0" parTransId="{FEA3B6BA-770F-4914-A85C-51DFE0C71743}" sibTransId="{E24C417C-89DD-4125-8354-C8AB1D33F793}"/>
    <dgm:cxn modelId="{A2E3582A-A652-4A83-80A3-C395639C0D89}" srcId="{7A45E056-DFAF-4669-8353-3BCE051ADD59}" destId="{85CA79BE-F1AF-4BEF-A394-F0822625706E}" srcOrd="1" destOrd="0" parTransId="{1C6C5117-A1B7-491B-9E30-F32E99AC82F7}" sibTransId="{E0FCC65B-8A0B-4F10-9D20-0438EE576E7A}"/>
    <dgm:cxn modelId="{FC38D151-F687-4A21-87D1-C427ABDB733D}" type="presParOf" srcId="{69B61C9D-856B-4DDE-96DE-FA809075F0AA}" destId="{517F6E39-FA4D-469A-8FC9-694565EC9090}" srcOrd="0" destOrd="0" presId="urn:microsoft.com/office/officeart/2005/8/layout/cycle5"/>
    <dgm:cxn modelId="{6CC325A1-279D-401E-88A9-7EA690A2249C}" type="presParOf" srcId="{69B61C9D-856B-4DDE-96DE-FA809075F0AA}" destId="{561F6F94-1D17-44EC-9FB5-B31E1E012916}" srcOrd="1" destOrd="0" presId="urn:microsoft.com/office/officeart/2005/8/layout/cycle5"/>
    <dgm:cxn modelId="{6659CCA2-A77E-43B8-886D-5705E7B0BB04}" type="presParOf" srcId="{69B61C9D-856B-4DDE-96DE-FA809075F0AA}" destId="{27358A33-34F5-4C2B-9FB0-EEFB936E61C7}" srcOrd="2" destOrd="0" presId="urn:microsoft.com/office/officeart/2005/8/layout/cycle5"/>
    <dgm:cxn modelId="{115690BA-696C-4ADA-BFDC-4E507E998661}" type="presParOf" srcId="{69B61C9D-856B-4DDE-96DE-FA809075F0AA}" destId="{26315A45-8126-43EB-B977-18835C6CD8AF}" srcOrd="3" destOrd="0" presId="urn:microsoft.com/office/officeart/2005/8/layout/cycle5"/>
    <dgm:cxn modelId="{EA546F59-A238-4246-AD8E-13462E548F94}" type="presParOf" srcId="{69B61C9D-856B-4DDE-96DE-FA809075F0AA}" destId="{5EBC910B-EB64-4999-8421-F07400D7E537}" srcOrd="4" destOrd="0" presId="urn:microsoft.com/office/officeart/2005/8/layout/cycle5"/>
    <dgm:cxn modelId="{E058B5B9-4E8B-494E-8269-33A2B8B4509A}" type="presParOf" srcId="{69B61C9D-856B-4DDE-96DE-FA809075F0AA}" destId="{71DB506E-0D2A-4D7C-A488-D3730501B185}" srcOrd="5" destOrd="0" presId="urn:microsoft.com/office/officeart/2005/8/layout/cycle5"/>
    <dgm:cxn modelId="{081C80CE-74DC-46F1-A5A4-7DBAEC8E4CF7}" type="presParOf" srcId="{69B61C9D-856B-4DDE-96DE-FA809075F0AA}" destId="{F5770459-D791-4E82-94BB-81CE43B74F22}" srcOrd="6" destOrd="0" presId="urn:microsoft.com/office/officeart/2005/8/layout/cycle5"/>
    <dgm:cxn modelId="{D308B07B-B067-4F96-8680-56A65802DF98}" type="presParOf" srcId="{69B61C9D-856B-4DDE-96DE-FA809075F0AA}" destId="{6164448A-83F9-408F-8385-70213429311E}" srcOrd="7" destOrd="0" presId="urn:microsoft.com/office/officeart/2005/8/layout/cycle5"/>
    <dgm:cxn modelId="{C0B11AAC-0554-4E97-AF33-DEEBB2ECF996}" type="presParOf" srcId="{69B61C9D-856B-4DDE-96DE-FA809075F0AA}" destId="{814FE0BF-1F6E-4504-A18D-E41605D27A72}" srcOrd="8" destOrd="0" presId="urn:microsoft.com/office/officeart/2005/8/layout/cycle5"/>
    <dgm:cxn modelId="{D25412C5-93F9-4656-B2AA-65038F70A0F6}" type="presParOf" srcId="{69B61C9D-856B-4DDE-96DE-FA809075F0AA}" destId="{F1A78EE5-FBFD-40C7-B0D5-D9BC54E1145B}" srcOrd="9" destOrd="0" presId="urn:microsoft.com/office/officeart/2005/8/layout/cycle5"/>
    <dgm:cxn modelId="{C69072C1-C813-4D05-862D-14AE6F6CCE2F}" type="presParOf" srcId="{69B61C9D-856B-4DDE-96DE-FA809075F0AA}" destId="{AFB522A2-40ED-49F2-AF87-973ADF623206}" srcOrd="10" destOrd="0" presId="urn:microsoft.com/office/officeart/2005/8/layout/cycle5"/>
    <dgm:cxn modelId="{93AD6D9D-0C5B-483D-8B20-CE93EE88AA12}" type="presParOf" srcId="{69B61C9D-856B-4DDE-96DE-FA809075F0AA}" destId="{E72FEF63-6FCE-4261-B937-1C1C9EDF15D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F6E39-FA4D-469A-8FC9-694565EC9090}">
      <dsp:nvSpPr>
        <dsp:cNvPr id="0" name=""/>
        <dsp:cNvSpPr/>
      </dsp:nvSpPr>
      <dsp:spPr>
        <a:xfrm>
          <a:off x="5237303" y="539641"/>
          <a:ext cx="2890696" cy="1588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জন্ম-১৯০৩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খ্রিষ্টাব্দ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ে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নোয়াখাল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ী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জেলায়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কাঞ্চনপুর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314833" y="617171"/>
        <a:ext cx="2735636" cy="1433152"/>
      </dsp:txXfrm>
    </dsp:sp>
    <dsp:sp modelId="{27358A33-34F5-4C2B-9FB0-EEFB936E61C7}">
      <dsp:nvSpPr>
        <dsp:cNvPr id="0" name=""/>
        <dsp:cNvSpPr/>
      </dsp:nvSpPr>
      <dsp:spPr>
        <a:xfrm>
          <a:off x="2944487" y="808917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4093859" y="1562006"/>
              </a:moveTo>
              <a:arcTo wR="2079657" hR="2079657" stAng="20735213" swAng="13025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15A45-8126-43EB-B977-18835C6CD8AF}">
      <dsp:nvSpPr>
        <dsp:cNvPr id="0" name=""/>
        <dsp:cNvSpPr/>
      </dsp:nvSpPr>
      <dsp:spPr>
        <a:xfrm>
          <a:off x="5166107" y="3403616"/>
          <a:ext cx="2830753" cy="201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বুদ্ধির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মুক্তি</a:t>
          </a:r>
          <a:r>
            <a:rPr lang="bn-BD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আন্দোলেনের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নেতা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5264474" y="3501983"/>
        <a:ext cx="2634019" cy="1818316"/>
      </dsp:txXfrm>
    </dsp:sp>
    <dsp:sp modelId="{71DB506E-0D2A-4D7C-A488-D3730501B185}">
      <dsp:nvSpPr>
        <dsp:cNvPr id="0" name=""/>
        <dsp:cNvSpPr/>
      </dsp:nvSpPr>
      <dsp:spPr>
        <a:xfrm>
          <a:off x="2049808" y="1678139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954858" y="3966187"/>
              </a:moveTo>
              <a:arcTo wR="2079657" hR="2079657" stAng="3906745" swAng="23752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70459-D791-4E82-94BB-81CE43B74F22}">
      <dsp:nvSpPr>
        <dsp:cNvPr id="0" name=""/>
        <dsp:cNvSpPr/>
      </dsp:nvSpPr>
      <dsp:spPr>
        <a:xfrm>
          <a:off x="279877" y="3902601"/>
          <a:ext cx="3121440" cy="1711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তার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গ্রন্থের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নাম</a:t>
          </a:r>
          <a:endParaRPr lang="en-US" sz="3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সভ্যতা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অনুবাদ-সুখ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63414" y="3986138"/>
        <a:ext cx="2954366" cy="1544182"/>
      </dsp:txXfrm>
    </dsp:sp>
    <dsp:sp modelId="{814FE0BF-1F6E-4504-A18D-E41605D27A72}">
      <dsp:nvSpPr>
        <dsp:cNvPr id="0" name=""/>
        <dsp:cNvSpPr/>
      </dsp:nvSpPr>
      <dsp:spPr>
        <a:xfrm>
          <a:off x="1094773" y="955032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55470" y="2556775"/>
              </a:moveTo>
              <a:arcTo wR="2079657" hR="2079657" stAng="10004218" swAng="22122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78EE5-FBFD-40C7-B0D5-D9BC54E1145B}">
      <dsp:nvSpPr>
        <dsp:cNvPr id="0" name=""/>
        <dsp:cNvSpPr/>
      </dsp:nvSpPr>
      <dsp:spPr>
        <a:xfrm>
          <a:off x="266595" y="582610"/>
          <a:ext cx="2991968" cy="12588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মৃত্যু-১৯৫৬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১৮ই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সে্প্টেস্বর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28049" y="644064"/>
        <a:ext cx="2869060" cy="1135979"/>
      </dsp:txXfrm>
    </dsp:sp>
    <dsp:sp modelId="{E72FEF63-6FCE-4261-B937-1C1C9EDF15D2}">
      <dsp:nvSpPr>
        <dsp:cNvPr id="0" name=""/>
        <dsp:cNvSpPr/>
      </dsp:nvSpPr>
      <dsp:spPr>
        <a:xfrm>
          <a:off x="2119533" y="-640881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611376" y="606861"/>
              </a:moveTo>
              <a:arcTo wR="2079657" hR="2079657" stAng="13505277" swAng="5311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AA40-46F5-4376-842E-5CFFE6656B2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A7500-9BB7-41C3-BDE8-5A2656B4D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সস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A7500-9BB7-41C3-BDE8-5A2656B4DE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5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advTm="1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advTm="1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advTm="1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advTm="1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advTm="1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advTm="1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advTm="1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advTm="1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C978A5-F988-4D76-9A7F-BCDB89F59883}" type="datetimeFigureOut">
              <a:rPr lang="en-AU" smtClean="0"/>
              <a:pPr/>
              <a:t>30/01/2020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5BBB87-8BAC-4A3F-84FA-1DA4018A20EE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">
    <p:spli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1680" y="304800"/>
            <a:ext cx="6553200" cy="1219201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bn-BD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16" y="1770492"/>
            <a:ext cx="6554667" cy="49291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9180657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656460"/>
            <a:ext cx="5895980" cy="48177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9184" y="5654040"/>
            <a:ext cx="6016752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sz="3600" dirty="0" smtClean="0">
              <a:latin typeface="NikoshBAN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32" y="462097"/>
            <a:ext cx="4318488" cy="529734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9" name="Title 1"/>
          <p:cNvSpPr txBox="1">
            <a:spLocks/>
          </p:cNvSpPr>
          <p:nvPr/>
        </p:nvSpPr>
        <p:spPr>
          <a:xfrm>
            <a:off x="6964680" y="5852159"/>
            <a:ext cx="4495800" cy="822961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34098903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5920" cy="580814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62" y="1"/>
            <a:ext cx="4379375" cy="583692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928360"/>
            <a:ext cx="5410200" cy="58477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বৃক্ষ</a:t>
            </a:r>
            <a:endParaRPr lang="en-US" sz="3200" dirty="0" smtClean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9320" y="5943600"/>
            <a:ext cx="4434840" cy="58477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আকাঙ্খা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7580361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449" y="5403273"/>
            <a:ext cx="6596624" cy="1039091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প্রাপ্তির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AU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368651"/>
            <a:ext cx="9725891" cy="49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76250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9" y="235527"/>
            <a:ext cx="10957865" cy="5430982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  <p:sp>
        <p:nvSpPr>
          <p:cNvPr id="3" name="TextBox 2"/>
          <p:cNvSpPr txBox="1"/>
          <p:nvPr/>
        </p:nvSpPr>
        <p:spPr>
          <a:xfrm>
            <a:off x="3333574" y="5889486"/>
            <a:ext cx="508406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10482808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5" y="138545"/>
            <a:ext cx="9310255" cy="494128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4" name="TextBox 3"/>
          <p:cNvSpPr txBox="1"/>
          <p:nvPr/>
        </p:nvSpPr>
        <p:spPr>
          <a:xfrm>
            <a:off x="3450336" y="5486400"/>
            <a:ext cx="508406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49551715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64" y="748729"/>
            <a:ext cx="7083552" cy="479843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45664" y="5705856"/>
            <a:ext cx="718108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1642729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1744" y="1225647"/>
            <a:ext cx="1913144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মনুষ্যত্ব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গুনাবলী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dirty="0" smtClean="0">
                <a:latin typeface="Shonar Bangla" pitchFamily="34" charset="0"/>
                <a:cs typeface="Shonar Bangla" pitchFamily="34" charset="0"/>
              </a:rPr>
              <a:t>n</a:t>
            </a:r>
            <a:endParaRPr lang="bn-BD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ব্বব্বত্তত্তজ্জ</a:t>
            </a:r>
            <a:endParaRPr lang="en-AU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14273" y="1295400"/>
            <a:ext cx="1828800" cy="1254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চর্মচক্ষু</a:t>
            </a:r>
            <a:r>
              <a:rPr lang="en-US" sz="3200" dirty="0" smtClean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6037" y="389204"/>
            <a:ext cx="2203938" cy="627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4" y="2836985"/>
            <a:ext cx="4803394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8" y="2836985"/>
            <a:ext cx="4595447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3754" y="3423138"/>
            <a:ext cx="2403231" cy="127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87" y="2836985"/>
            <a:ext cx="29213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84197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0" grpId="0" animBg="1"/>
      <p:bldP spid="10" grpId="1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33586" y="1635369"/>
            <a:ext cx="1828800" cy="1254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বিকৃতবুদ্ধি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54684" y="1635369"/>
            <a:ext cx="1828800" cy="1254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তপোবন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প্রেমিক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28160" y="236804"/>
            <a:ext cx="2203938" cy="627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83168"/>
            <a:ext cx="3176954" cy="3493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38" y="3083168"/>
            <a:ext cx="3645876" cy="34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84197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1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424160" cy="1143000"/>
          </a:xfrm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423160"/>
            <a:ext cx="10454640" cy="132588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দিকে তাকালে রবীন্দ্রনাথ ভাল করতেন?</a:t>
            </a:r>
            <a:endParaRPr lang="en-AU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63" y="3810000"/>
            <a:ext cx="37801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08050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0"/>
            <a:ext cx="10683240" cy="684308"/>
          </a:xfrm>
          <a:ln w="38100"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AU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618" y="885305"/>
            <a:ext cx="5386917" cy="763385"/>
          </a:xfrm>
          <a:ln w="38100"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নাম- শাপলা</a:t>
            </a:r>
            <a:endParaRPr lang="en-AU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337282" y="966763"/>
            <a:ext cx="5183188" cy="681928"/>
          </a:xfrm>
          <a:ln w="38100"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নাম- জবা</a:t>
            </a:r>
            <a:endParaRPr lang="en-AU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666702"/>
            <a:ext cx="5386917" cy="807720"/>
          </a:xfrm>
          <a:ln w="6350">
            <a:solidFill>
              <a:schemeClr val="accent3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bn-BD" sz="36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বৃদ্ধি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6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AU" sz="3600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3903" y="1730433"/>
            <a:ext cx="5157661" cy="883920"/>
          </a:xfrm>
          <a:ln w="38100"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 পরিণতি সম্পর্কে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687782"/>
            <a:ext cx="11000509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37924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5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2" y="355600"/>
            <a:ext cx="6858000" cy="1325563"/>
          </a:xfrm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855248"/>
            <a:ext cx="5760720" cy="659352"/>
          </a:xfrm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নাম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355080" y="1800702"/>
            <a:ext cx="5394960" cy="615315"/>
          </a:xfrm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6205" y="2507846"/>
            <a:ext cx="6240440" cy="3380335"/>
          </a:xfrm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 হালিম  </a:t>
            </a: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অধ্যাপক (বাংলা)</a:t>
            </a: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খঞ্জনপুর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তালকুড়া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লতিফিয়া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আলিম মাদরাসা</a:t>
            </a: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সাপাহার,নওগাঁ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--০১৭২৪১১৩৬৩৬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4034" y="2535555"/>
            <a:ext cx="5707966" cy="3435753"/>
          </a:xfrm>
          <a:ln w="5715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 sz="1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একাদশ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(প্রবন্ধ)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৫০মিনিট</a:t>
            </a:r>
            <a:endParaRPr lang="en-AU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২১/০৬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AU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132"/>
            <a:ext cx="13716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65331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171"/>
            <a:ext cx="10515600" cy="1325563"/>
          </a:xfrm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মোতাহের হোসেন চৌধুরী জন্ম কত 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তার প্রাপ্তি তাই তার দান- এটা কার 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‘জীবন ও বৃক্ষ’ কোন প্রবন্ধ থেকে নেয়া 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ইশারা ও প্রশান্তির ইঙ্গিত 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0893558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AU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944880"/>
          </a:xfrm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নীরব ভাষায় বৃক্ষ আমাদের সার্থকতার গান গেয়ে শোনায় বর্ণনা 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30" y="3594977"/>
            <a:ext cx="5788959" cy="29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87943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320" y="431637"/>
            <a:ext cx="6050280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1973580"/>
            <a:ext cx="6070600" cy="45529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4021203187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1524001"/>
            <a:ext cx="5379719" cy="3581400"/>
          </a:xfrm>
          <a:prstGeom prst="roundRect">
            <a:avLst>
              <a:gd name="adj" fmla="val 11111"/>
            </a:avLst>
          </a:prstGeom>
          <a:solidFill>
            <a:schemeClr val="tx2">
              <a:lumMod val="40000"/>
              <a:lumOff val="60000"/>
            </a:schemeClr>
          </a:soli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73" y="1455080"/>
            <a:ext cx="5404263" cy="3604600"/>
          </a:xfrm>
          <a:prstGeom prst="roundRect">
            <a:avLst>
              <a:gd name="adj" fmla="val 11111"/>
            </a:avLst>
          </a:prstGeom>
          <a:solidFill>
            <a:schemeClr val="bg2">
              <a:lumMod val="75000"/>
            </a:schemeClr>
          </a:soli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510145" y="180109"/>
            <a:ext cx="886691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ছবি</a:t>
            </a:r>
            <a:r>
              <a:rPr lang="en-US" sz="5400" dirty="0" smtClean="0"/>
              <a:t> </a:t>
            </a:r>
            <a:r>
              <a:rPr lang="en-US" sz="5400" dirty="0" err="1" smtClean="0"/>
              <a:t>গুলো</a:t>
            </a:r>
            <a:r>
              <a:rPr lang="en-US" sz="5400" dirty="0" smtClean="0"/>
              <a:t> </a:t>
            </a:r>
            <a:r>
              <a:rPr lang="en-US" sz="5400" dirty="0" err="1" smtClean="0"/>
              <a:t>গভীর</a:t>
            </a:r>
            <a:r>
              <a:rPr lang="en-US" sz="5400" dirty="0" smtClean="0"/>
              <a:t> </a:t>
            </a:r>
            <a:r>
              <a:rPr lang="en-US" sz="5400" dirty="0" err="1" smtClean="0"/>
              <a:t>ভাবে</a:t>
            </a:r>
            <a:r>
              <a:rPr lang="en-US" sz="5400" dirty="0" smtClean="0"/>
              <a:t> </a:t>
            </a:r>
            <a:r>
              <a:rPr lang="en-US" sz="5400" dirty="0" err="1" smtClean="0"/>
              <a:t>লক্ষ</a:t>
            </a:r>
            <a:r>
              <a:rPr lang="en-US" sz="5400" dirty="0" smtClean="0"/>
              <a:t> </a:t>
            </a:r>
            <a:r>
              <a:rPr lang="en-US" sz="5400" dirty="0" err="1" smtClean="0"/>
              <a:t>কর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65148727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299" y="4684221"/>
            <a:ext cx="6289431" cy="1005841"/>
          </a:xfrm>
          <a:solidFill>
            <a:srgbClr val="00B05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মোতাহের হোসেন চৌধুরী</a:t>
            </a:r>
            <a:endParaRPr lang="en-AU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82773" y="0"/>
            <a:ext cx="6289431" cy="1005841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জীবন ও বৃক্ষ</a:t>
            </a:r>
            <a:endParaRPr kumimoji="0" lang="en-AU" sz="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1" y="1005841"/>
            <a:ext cx="4481561" cy="35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 rot="16200000">
            <a:off x="-637034" y="2466112"/>
            <a:ext cx="290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09009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630" y="2247656"/>
            <a:ext cx="9496865" cy="4610344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কাজ কী বলতে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কিভাবে গান গায় তা বলতে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সংসারে বসবাসকারী শ্রেণীভেদ সম্পর্কে বলতে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বৃক্ষের দিকে তাকালে জীবনের উপলব্দি সহজ হয় বলতে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44415" y="272147"/>
            <a:ext cx="9403080" cy="17747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88724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61140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768646" y="6004832"/>
            <a:ext cx="2895601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মোতাহার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99" y="1956613"/>
            <a:ext cx="3875200" cy="3074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Up Arrow 9"/>
          <p:cNvSpPr/>
          <p:nvPr/>
        </p:nvSpPr>
        <p:spPr>
          <a:xfrm>
            <a:off x="5869858" y="5029200"/>
            <a:ext cx="353961" cy="9586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8871" y="110836"/>
            <a:ext cx="2812473" cy="99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লেখক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পরিচিতিঃ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69884" y="0"/>
            <a:ext cx="7456520" cy="1823884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আদর্শ</a:t>
            </a:r>
            <a:r>
              <a:rPr lang="en-US" sz="6000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kumimoji="0" lang="en-AU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39637"/>
            <a:ext cx="8866909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9009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9782" y="263236"/>
            <a:ext cx="5334000" cy="1454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/>
              <a:t>সরব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পাঠ</a:t>
            </a:r>
            <a:endParaRPr lang="en-US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1"/>
            <a:ext cx="9144000" cy="47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1820"/>
      </p:ext>
    </p:extLst>
  </p:cSld>
  <p:clrMapOvr>
    <a:masterClrMapping/>
  </p:clrMapOvr>
  <p:transition advTm="1000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.static.trunity.net/images/192268/331x354/scale/bg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13" y="676389"/>
            <a:ext cx="5194930" cy="541778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2256" y="6211669"/>
            <a:ext cx="4029456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endParaRPr lang="en-US" sz="3600" dirty="0">
              <a:latin typeface="Niko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566928"/>
            <a:ext cx="4985014" cy="520698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12" name="Title 1"/>
          <p:cNvSpPr txBox="1">
            <a:spLocks/>
          </p:cNvSpPr>
          <p:nvPr/>
        </p:nvSpPr>
        <p:spPr>
          <a:xfrm>
            <a:off x="1363990" y="6026576"/>
            <a:ext cx="3840480" cy="6829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en-US" sz="1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নদী</a:t>
            </a:r>
            <a:endParaRPr kumimoji="0" lang="en-AU" sz="1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589"/>
      </p:ext>
    </p:extLst>
  </p:cSld>
  <p:clrMapOvr>
    <a:masterClrMapping/>
  </p:clrMapOvr>
  <p:transition advTm="1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805</TotalTime>
  <Words>242</Words>
  <Application>Microsoft Office PowerPoint</Application>
  <PresentationFormat>Custom</PresentationFormat>
  <Paragraphs>77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স্বাগতম</vt:lpstr>
      <vt:lpstr>পরিচিতি</vt:lpstr>
      <vt:lpstr>PowerPoint Presentation</vt:lpstr>
      <vt:lpstr>মোতাহের হোসেন চৌধুরী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বৃক্ষের প্রাপ্তির প্রাথমিক অবস্থা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মূল্যায়ন</vt:lpstr>
      <vt:lpstr>বাড়ির কাজ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Laptop Solution</cp:lastModifiedBy>
  <cp:revision>158</cp:revision>
  <dcterms:created xsi:type="dcterms:W3CDTF">2015-03-12T08:33:27Z</dcterms:created>
  <dcterms:modified xsi:type="dcterms:W3CDTF">2020-01-29T23:44:08Z</dcterms:modified>
</cp:coreProperties>
</file>