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68A93"/>
    <a:srgbClr val="42EE42"/>
    <a:srgbClr val="FF9900"/>
    <a:srgbClr val="66FFFF"/>
    <a:srgbClr val="99FF66"/>
    <a:srgbClr val="99CC00"/>
    <a:srgbClr val="CC9900"/>
    <a:srgbClr val="00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255A-8D8B-41DF-BCAB-306EC18AD70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6DD1-E1FE-4D5D-ADB1-541B793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g"/><Relationship Id="rId7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92825" y="5240738"/>
            <a:ext cx="6673755" cy="1542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ভেন্যুঃ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নং-২৬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-27296"/>
            <a:ext cx="1166883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-42597"/>
            <a:ext cx="3889612" cy="24117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96" y="2031"/>
            <a:ext cx="3548039" cy="2362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27" y="76976"/>
            <a:ext cx="4119634" cy="223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025"/>
            <a:ext cx="3477337" cy="260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95" y="2430731"/>
            <a:ext cx="3389732" cy="2542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85" y="2701351"/>
            <a:ext cx="3407518" cy="2271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365" y="5143492"/>
            <a:ext cx="11491414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52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30" y="206647"/>
            <a:ext cx="3766782" cy="3543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9" y="4189862"/>
            <a:ext cx="11423175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মার্জারের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চোরকে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উপবাস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অভুক্ত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6706" y="61909"/>
            <a:ext cx="6673755" cy="1514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রম্যগল্পটির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মূল-বার্তা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07" y="1709887"/>
            <a:ext cx="491319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5962" y="1737748"/>
            <a:ext cx="6199133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দয়াবান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2484" y="2894004"/>
            <a:ext cx="759855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কৃপণতাই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1682" y="3957929"/>
            <a:ext cx="994855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নীতিকথা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229" y="5096153"/>
            <a:ext cx="9385639" cy="156966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বঞ্চিতের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প্রতিবাদ-রম্যগল্পটির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94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89111" y="0"/>
            <a:ext cx="5210121" cy="1337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220" y="1487605"/>
            <a:ext cx="99082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ছেঁচে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পরোপকারই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‘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তেলা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–	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বাক্যটির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2" y="0"/>
            <a:ext cx="3692768" cy="25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07226" y="163773"/>
            <a:ext cx="3916906" cy="15831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মূল্যযাচাই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5" y="2279175"/>
            <a:ext cx="11336670" cy="4154984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যষ্টি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কৃশ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নির্জল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পাষাণব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দিব্যকর্ণ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/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ভার্যার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সহোদর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সতরঞ্চ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লাঙ্গুল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সোশায়ালিষ্টিক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নৈয়ায়িক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কস্মিনকাল</a:t>
            </a:r>
            <a:r>
              <a:rPr lang="en-US" sz="66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81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38485" y="327547"/>
            <a:ext cx="6796584" cy="1924335"/>
          </a:xfrm>
          <a:prstGeom prst="roundRect">
            <a:avLst/>
          </a:prstGeom>
          <a:solidFill>
            <a:srgbClr val="A68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659" y="2415653"/>
            <a:ext cx="1121846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রম্যরচনাটির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মূল-বক্তব্য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1692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9663" y="150125"/>
            <a:ext cx="62023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50174" y="2715148"/>
            <a:ext cx="6441743" cy="3971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" y="150126"/>
            <a:ext cx="5957249" cy="52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018" y="166255"/>
            <a:ext cx="4378037" cy="105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30" y="3699162"/>
            <a:ext cx="4156364" cy="98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হালিম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930" y="4682834"/>
            <a:ext cx="4156364" cy="845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3" y="5306290"/>
            <a:ext cx="4142511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খঞ্ছনপুর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4473" y="3657597"/>
            <a:ext cx="3851563" cy="80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বর্ষ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4473" y="4461162"/>
            <a:ext cx="3851563" cy="845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4473" y="5264724"/>
            <a:ext cx="3851563" cy="8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২৫/০৬/২০১৯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1260761"/>
            <a:ext cx="3352800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8" y="2"/>
            <a:ext cx="5036025" cy="6223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3818" y="6141231"/>
            <a:ext cx="726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তারিখঃ২৫/০৬/২০১৯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8" y="1"/>
            <a:ext cx="9489742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1" y="416511"/>
            <a:ext cx="2702258" cy="2534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বিড়াল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805217"/>
            <a:ext cx="104678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10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10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০৯</a:t>
            </a:r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1" y="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41" y="0"/>
            <a:ext cx="1968311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28448" y="-136479"/>
            <a:ext cx="3630304" cy="1378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4525" y="2524834"/>
            <a:ext cx="9962866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525" y="3616655"/>
            <a:ext cx="9962866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25" y="4667533"/>
            <a:ext cx="996286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525" y="5759354"/>
            <a:ext cx="99628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4525" y="1460310"/>
            <a:ext cx="4135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7" t="-3658" r="-5157" b="-3658"/>
          <a:stretch/>
        </p:blipFill>
        <p:spPr>
          <a:xfrm>
            <a:off x="4246729" y="234462"/>
            <a:ext cx="2581333" cy="316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3770" y="234462"/>
            <a:ext cx="3704492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১৮৩৮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85539" y="234462"/>
            <a:ext cx="3903784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ম্যাজিষ্ট্রেট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795" y="874633"/>
            <a:ext cx="2280137" cy="2062103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ধারী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3929" y="1571448"/>
            <a:ext cx="4828104" cy="1661993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প্রভাকরের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বঙ্গদর্শন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প্রকাশক</a:t>
            </a:r>
            <a:r>
              <a:rPr lang="en-US" sz="3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770" y="3106013"/>
            <a:ext cx="3147015" cy="615553"/>
          </a:xfrm>
          <a:prstGeom prst="rect">
            <a:avLst/>
          </a:prstGeom>
          <a:solidFill>
            <a:srgbClr val="FF66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গ্রন্থসংখ্যাঃ</a:t>
            </a:r>
            <a:r>
              <a:rPr lang="en-US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3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770" y="3890843"/>
            <a:ext cx="5773615" cy="255454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উপন্যাসসমূহঃ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দুর্গেশনন্দিনী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কপালকুণ্ডলা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কৃষ্ণকান্তের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বিষবৃক্ষ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মৃণালিনী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দেবীচৌধুরাণী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সীতারাম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আনন্দমঠ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যুগলাঙ্গুরীয়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চন্দ্রশেখর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রাজসিংহ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উপন্যাস-রাজমোহন’স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ওয়াইফ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528" y="3306549"/>
            <a:ext cx="3971779" cy="1569660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কমলাকান্তের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লোকরহস্য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বিজ্ঞানরহস্য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কৃষ্ণচরিত্র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1415" y="4949317"/>
            <a:ext cx="3247293" cy="646331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সাহিত্যসম্রাট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585" y="5767754"/>
            <a:ext cx="4241867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১৮৯৪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০৮ই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192643"/>
            <a:ext cx="3603009" cy="250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02" y="-124821"/>
            <a:ext cx="4194519" cy="329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2" y="3015259"/>
            <a:ext cx="2797790" cy="329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5" y="3016155"/>
            <a:ext cx="5148255" cy="3139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3327" y="350631"/>
            <a:ext cx="3029803" cy="5016758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আফিমখোর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কমলাকান্ত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হুঁকা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ঝিমুচ্ছিল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নেপোলিয়নের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ওয়াটার’লু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ভাবছিল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97801"/>
              </p:ext>
            </p:extLst>
          </p:nvPr>
        </p:nvGraphicFramePr>
        <p:xfrm>
          <a:off x="12291863" y="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resentation" showAsIcon="1" r:id="rId7" imgW="914400" imgH="771480" progId="PowerPoint.Show.12">
                  <p:embed/>
                </p:oleObj>
              </mc:Choice>
              <mc:Fallback>
                <p:oleObj name="Presentation" showAsIcon="1" r:id="rId7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91863" y="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1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05" y="386377"/>
            <a:ext cx="3684894" cy="3407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0" y="0"/>
            <a:ext cx="5549805" cy="3679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88" y="4155355"/>
            <a:ext cx="11902837" cy="280076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ধনবৃদ্ধির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চেষ্টাকে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ভাণ্ডার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ধনবৃদ্ধির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হতনা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487" y="445208"/>
            <a:ext cx="1262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2591" y="3562332"/>
            <a:ext cx="3521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4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421</Words>
  <Application>Microsoft Office PowerPoint</Application>
  <PresentationFormat>Custom</PresentationFormat>
  <Paragraphs>61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Laptop Solution</cp:lastModifiedBy>
  <cp:revision>82</cp:revision>
  <dcterms:created xsi:type="dcterms:W3CDTF">2015-02-24T08:48:30Z</dcterms:created>
  <dcterms:modified xsi:type="dcterms:W3CDTF">2020-01-29T23:52:39Z</dcterms:modified>
</cp:coreProperties>
</file>