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90" r:id="rId10"/>
    <p:sldId id="282" r:id="rId11"/>
    <p:sldId id="292" r:id="rId12"/>
    <p:sldId id="293" r:id="rId13"/>
    <p:sldId id="283" r:id="rId14"/>
    <p:sldId id="294" r:id="rId15"/>
    <p:sldId id="295" r:id="rId16"/>
    <p:sldId id="284" r:id="rId17"/>
    <p:sldId id="296" r:id="rId18"/>
    <p:sldId id="285" r:id="rId19"/>
    <p:sldId id="297" r:id="rId20"/>
    <p:sldId id="287" r:id="rId21"/>
    <p:sldId id="298" r:id="rId22"/>
    <p:sldId id="288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702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F776E-43CA-41AF-AF83-33BB1AE00D55}" type="datetimeFigureOut">
              <a:rPr lang="th-TH" smtClean="0"/>
              <a:pPr/>
              <a:t>30/01/63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D808F-7CCA-4D8A-97B0-9FC3E152B44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966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808F-7CCA-4D8A-97B0-9FC3E152B44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58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D808F-7CCA-4D8A-97B0-9FC3E152B44D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39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th-TH" sz="11500" dirty="0">
              <a:latin typeface="NikoshBAN" pitchFamily="2" charset="0"/>
            </a:endParaRPr>
          </a:p>
        </p:txBody>
      </p:sp>
      <p:pic>
        <p:nvPicPr>
          <p:cNvPr id="4" name="Picture 3" descr="flower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28800"/>
            <a:ext cx="8991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করণকারক</a:t>
            </a:r>
            <a:endParaRPr lang="th-TH" sz="6000" dirty="0"/>
          </a:p>
        </p:txBody>
      </p:sp>
      <p:sp>
        <p:nvSpPr>
          <p:cNvPr id="4" name="Rectangle 3"/>
          <p:cNvSpPr/>
          <p:nvPr/>
        </p:nvSpPr>
        <p:spPr>
          <a:xfrm>
            <a:off x="533400" y="1981201"/>
            <a:ext cx="8077200" cy="2985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করণ শব্দের  অর্থ যন্ত্র  বা  উপকরণ।কর্তা যার সাহায্যে ক্রিয়া সম্পাদন করে তাকে করণকারক বলে।   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th-TH" dirty="0"/>
          </a:p>
        </p:txBody>
      </p:sp>
      <p:pic>
        <p:nvPicPr>
          <p:cNvPr id="4" name="Content Placeholder 3" descr="Nobanno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1371600"/>
            <a:ext cx="4419600" cy="3005735"/>
          </a:xfrm>
        </p:spPr>
      </p:pic>
      <p:pic>
        <p:nvPicPr>
          <p:cNvPr id="5" name="Picture 4" descr="Noban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19600"/>
            <a:ext cx="4419600" cy="2286000"/>
          </a:xfrm>
          <a:prstGeom prst="rect">
            <a:avLst/>
          </a:prstGeom>
        </p:spPr>
      </p:pic>
      <p:pic>
        <p:nvPicPr>
          <p:cNvPr id="6" name="Picture 5" descr="Nobanno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4343400"/>
            <a:ext cx="4038600" cy="2362200"/>
          </a:xfrm>
          <a:prstGeom prst="rect">
            <a:avLst/>
          </a:prstGeom>
        </p:spPr>
      </p:pic>
      <p:pic>
        <p:nvPicPr>
          <p:cNvPr id="7" name="Picture 6" descr="Nobanno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371600"/>
            <a:ext cx="4065723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নতুন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ধানে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হবে নবান্ন।</a:t>
            </a:r>
            <a:endParaRPr kumimoji="0" lang="th-TH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সম্প্র্রদান কারক</a:t>
            </a:r>
            <a:endParaRPr lang="th-TH" sz="6600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	যাকে স্বত্ত্ব ত্যাগ করে দান করা হয় তাকে সম্প্রদান কারক বলে</a:t>
            </a:r>
            <a:r>
              <a:rPr lang="bn-BD" dirty="0" smtClean="0"/>
              <a:t>।  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th-TH" dirty="0" smtClean="0">
                <a:latin typeface="NikoshBAN" pitchFamily="2" charset="0"/>
              </a:rPr>
              <a:t/>
            </a:r>
            <a:br>
              <a:rPr lang="th-TH" dirty="0" smtClean="0">
                <a:latin typeface="NikoshBAN" pitchFamily="2" charset="0"/>
              </a:rPr>
            </a:br>
            <a:endParaRPr lang="th-TH" dirty="0"/>
          </a:p>
        </p:txBody>
      </p:sp>
      <p:pic>
        <p:nvPicPr>
          <p:cNvPr id="4" name="Content Placeholder 3" descr="Bagg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371600"/>
            <a:ext cx="5868895" cy="4474657"/>
          </a:xfrm>
        </p:spPr>
      </p:pic>
      <p:sp>
        <p:nvSpPr>
          <p:cNvPr id="5" name="TextBox 4"/>
          <p:cNvSpPr txBox="1"/>
          <p:nvPr/>
        </p:nvSpPr>
        <p:spPr>
          <a:xfrm>
            <a:off x="3124200" y="5842337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ভিক্ষুক</a:t>
            </a:r>
            <a:endParaRPr lang="th-TH" sz="6000" dirty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ভিক্ষুককে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ভিক্ষা দাও।</a:t>
            </a:r>
            <a:endParaRPr lang="th-TH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অপাদান কারক</a:t>
            </a:r>
            <a:endParaRPr lang="th-TH" sz="6600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	কোথা হতে চলিত ,ভীত ,রক্ষিত ,পতিত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উৎপন্ন,আরম্ভ ,পলায়ন ,ইত্যাদি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বুঝালে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অপাদান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/>
              <a:t>।</a:t>
            </a:r>
          </a:p>
          <a:p>
            <a:endParaRPr lang="en-US" sz="4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en-US" sz="7300" dirty="0" smtClean="0">
                <a:latin typeface="NikoshBAN" pitchFamily="2" charset="0"/>
                <a:cs typeface="NikoshBAN" pitchFamily="2" charset="0"/>
              </a:rPr>
            </a:br>
            <a:endParaRPr lang="th-TH" dirty="0"/>
          </a:p>
        </p:txBody>
      </p:sp>
      <p:pic>
        <p:nvPicPr>
          <p:cNvPr id="4" name="Content Placeholder 3" descr="Ap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1" y="1773936"/>
            <a:ext cx="7173686" cy="4017264"/>
          </a:xfrm>
        </p:spPr>
      </p:pic>
      <p:sp>
        <p:nvSpPr>
          <p:cNvPr id="6" name="Rectangle 5"/>
          <p:cNvSpPr/>
          <p:nvPr/>
        </p:nvSpPr>
        <p:spPr>
          <a:xfrm>
            <a:off x="1981200" y="5934670"/>
            <a:ext cx="43813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অধিকরণ</a:t>
            </a:r>
            <a:r>
              <a:rPr lang="en-US" sz="6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069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সম্পাদনের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স্হান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অধিকরণ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endParaRPr lang="th-TH" dirty="0"/>
          </a:p>
        </p:txBody>
      </p:sp>
      <p:pic>
        <p:nvPicPr>
          <p:cNvPr id="4" name="Content Placeholder 3" descr="Snak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4522606" cy="3657600"/>
          </a:xfrm>
        </p:spPr>
      </p:pic>
      <p:pic>
        <p:nvPicPr>
          <p:cNvPr id="5" name="Picture 4" descr="Snak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057400"/>
            <a:ext cx="4042922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6088559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বর্ষাকালে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সাপের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th-TH" sz="7200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57600"/>
            <a:ext cx="8915400" cy="318334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মোঃআব্দুল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হালিম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                 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খঞ্জনপুর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তালকুড়া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সাপাহার,নওগাঁ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=০১৭২৪১১৩৬৩৬</a:t>
            </a:r>
            <a:endParaRPr lang="th-TH" sz="3600" dirty="0">
              <a:latin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47800"/>
            <a:ext cx="3581399" cy="213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th-TH" sz="7200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ক্রিয়াকে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077200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th-TH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কতৃকারক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করণকারক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সম্বন্ধ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সম্বোদন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ন?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64" y="1752600"/>
            <a:ext cx="5788959" cy="299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th-TH" dirty="0">
              <a:latin typeface="NikoshBAN" pitchFamily="2" charset="0"/>
            </a:endParaRPr>
          </a:p>
        </p:txBody>
      </p:sp>
      <p:pic>
        <p:nvPicPr>
          <p:cNvPr id="4" name="Picture 3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81534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4516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lvl="2">
              <a:buNone/>
            </a:pP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আলিম প্রথম বর্ষ</a:t>
            </a:r>
          </a:p>
          <a:p>
            <a:pPr>
              <a:buNone/>
            </a:pP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বিষয়ঃ বাংলা</a:t>
            </a:r>
            <a:endParaRPr lang="th-TH" sz="7200" b="1" dirty="0" smtClean="0">
              <a:latin typeface="NikoshBAN" pitchFamily="2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২৭/০৬/২০১৯                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th-TH" sz="5400" b="1" dirty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6764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107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latin typeface="NikoshBAN" pitchFamily="2" charset="0"/>
                <a:cs typeface="NikoshBAN" pitchFamily="2" charset="0"/>
              </a:rPr>
            </a:br>
            <a:endParaRPr lang="th-TH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91400" cy="4267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 পাঠ শেষে শিক্ষাথীরা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কারক  কী তা বলতে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কারক কত প্রকার ও কী কী তা বলতে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300" dirty="0" smtClean="0">
                <a:latin typeface="NikoshBAN" pitchFamily="2" charset="0"/>
                <a:cs typeface="NikoshBAN" pitchFamily="2" charset="0"/>
              </a:rPr>
              <a:t>প্রত্যেক প্রকার কারক  সনাক্ত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পার</a:t>
            </a:r>
            <a:r>
              <a:rPr lang="bn-BD" sz="4300" dirty="0" smtClean="0">
                <a:latin typeface="NikoshBAN" pitchFamily="2" charset="0"/>
                <a:cs typeface="NikoshBAN" pitchFamily="2" charset="0"/>
              </a:rPr>
              <a:t>বে।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th-TH" dirty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229600" cy="3230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কৃ +  ণক    =  কারক।</a:t>
            </a:r>
            <a:endParaRPr lang="th-TH" sz="7200" dirty="0">
              <a:latin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838200"/>
            <a:ext cx="7848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আজকের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পাঠের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বিষয়ঃ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sz="8900" dirty="0" smtClean="0">
                <a:latin typeface="NikoshBAN" pitchFamily="2" charset="0"/>
                <a:cs typeface="NikoshBAN" pitchFamily="2" charset="0"/>
              </a:rPr>
              <a:t>কারক ৬ প্রকার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th-TH" dirty="0">
              <a:latin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  <a:r>
              <a:rPr lang="bn-BD" sz="5200" dirty="0" smtClean="0"/>
              <a:t> </a:t>
            </a:r>
            <a:r>
              <a:rPr lang="bn-BD" sz="5200" dirty="0" smtClean="0">
                <a:latin typeface="NikoshBAN" pitchFamily="2" charset="0"/>
                <a:cs typeface="NikoshBAN" pitchFamily="2" charset="0"/>
              </a:rPr>
              <a:t>যথাঃ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কতৃকারক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কর্মকারক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করণকারক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449763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সম্প্রদান কারক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অপাদান কারক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অধিকরণ কারক।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700" dirty="0" smtClean="0">
                <a:latin typeface="NikoshBAN" pitchFamily="2" charset="0"/>
                <a:cs typeface="NikoshBAN" pitchFamily="2" charset="0"/>
              </a:rPr>
            </a:br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কতৃকারক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কতৃকারক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bn-BD" sz="43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endParaRPr lang="en-US" sz="43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3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4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th-TH" sz="4300" dirty="0">
              <a:latin typeface="NikoshBAN" pitchFamily="2" charset="0"/>
            </a:endParaRPr>
          </a:p>
        </p:txBody>
      </p:sp>
      <p:pic>
        <p:nvPicPr>
          <p:cNvPr id="5" name="Picture 4" descr="c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কর্মকারক</a:t>
            </a:r>
            <a:endParaRPr lang="th-TH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	কর্তা যাকে আশ্রয় করে ক্রিয়া সম্পাদন করে তাকে কর্মকারক বলে।     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th-TH" sz="5200" dirty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রহীম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th-TH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2609" t="6822"/>
          <a:stretch>
            <a:fillRect/>
          </a:stretch>
        </p:blipFill>
        <p:spPr bwMode="auto">
          <a:xfrm>
            <a:off x="2819400" y="17526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86200" y="56388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r>
              <a:rPr lang="bn-BD" sz="8800" dirty="0" smtClean="0">
                <a:latin typeface="NikoshBAN" pitchFamily="2" charset="0"/>
              </a:rPr>
              <a:t> </a:t>
            </a:r>
            <a:endParaRPr lang="th-TH" sz="5400" dirty="0">
              <a:latin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194</Words>
  <Application>Microsoft Office PowerPoint</Application>
  <PresentationFormat>On-screen Show (4:3)</PresentationFormat>
  <Paragraphs>121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স্বাগতম</vt:lpstr>
      <vt:lpstr>শিক্ষক পরিচিতি</vt:lpstr>
      <vt:lpstr>PowerPoint Presentation</vt:lpstr>
      <vt:lpstr>শিখনফল </vt:lpstr>
      <vt:lpstr>PowerPoint Presentation</vt:lpstr>
      <vt:lpstr> কারক ৬ প্রকার </vt:lpstr>
      <vt:lpstr> কতৃকারক </vt:lpstr>
      <vt:lpstr>কর্মকারক</vt:lpstr>
      <vt:lpstr>যেমনঃ রহীম ভাত খায় । </vt:lpstr>
      <vt:lpstr>করণকারক</vt:lpstr>
      <vt:lpstr>যেমনঃ</vt:lpstr>
      <vt:lpstr>PowerPoint Presentation</vt:lpstr>
      <vt:lpstr>সম্প্র্রদান কারক</vt:lpstr>
      <vt:lpstr> যেমনঃ </vt:lpstr>
      <vt:lpstr>PowerPoint Presentation</vt:lpstr>
      <vt:lpstr>অপাদান কারক</vt:lpstr>
      <vt:lpstr> যেমন: </vt:lpstr>
      <vt:lpstr>   অধিকরণ কারক   </vt:lpstr>
      <vt:lpstr> যেমনঃ </vt:lpstr>
      <vt:lpstr>দলীয় কাজ</vt:lpstr>
      <vt:lpstr>মূল্যায়ন</vt:lpstr>
      <vt:lpstr> বাড়ির কাজ </vt:lpstr>
      <vt:lpstr>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 Solution</dc:creator>
  <cp:lastModifiedBy>Laptop Solution</cp:lastModifiedBy>
  <cp:revision>159</cp:revision>
  <dcterms:created xsi:type="dcterms:W3CDTF">2006-08-16T00:00:00Z</dcterms:created>
  <dcterms:modified xsi:type="dcterms:W3CDTF">2020-01-30T00:28:37Z</dcterms:modified>
</cp:coreProperties>
</file>