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67" r:id="rId2"/>
    <p:sldId id="268" r:id="rId3"/>
    <p:sldId id="257" r:id="rId4"/>
    <p:sldId id="261" r:id="rId5"/>
    <p:sldId id="258" r:id="rId6"/>
    <p:sldId id="259" r:id="rId7"/>
    <p:sldId id="266" r:id="rId8"/>
    <p:sldId id="260" r:id="rId9"/>
    <p:sldId id="269" r:id="rId10"/>
    <p:sldId id="271" r:id="rId11"/>
    <p:sldId id="270" r:id="rId12"/>
    <p:sldId id="262" r:id="rId13"/>
    <p:sldId id="263" r:id="rId14"/>
    <p:sldId id="264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EA6F5-B4B1-4A8A-89A6-CA8248570F23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62E9E-2065-4660-A199-C727F635B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9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62E9E-2065-4660-A199-C727F635B1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7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74C054-A3F7-4569-8B1D-5F54824290A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774C054-A3F7-4569-8B1D-5F54824290A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B6AB66-CFF5-45BD-9658-BE3C24353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038600"/>
            <a:ext cx="26670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848600" cy="514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6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190999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03185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4191000"/>
            <a:ext cx="31623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3162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4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981200"/>
            <a:ext cx="7406640" cy="990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কাশেম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ছখিনার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95600"/>
            <a:ext cx="7543800" cy="37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6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90600" y="-380375"/>
            <a:ext cx="7467600" cy="2057400"/>
          </a:xfrm>
          <a:prstGeom prst="horizontalScroll">
            <a:avLst>
              <a:gd name="adj" fmla="val 1663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-749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3810000"/>
            <a:ext cx="3429000" cy="1905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3581400"/>
            <a:ext cx="1676400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29600" y="1371600"/>
            <a:ext cx="914400" cy="1143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458200" y="6858000"/>
            <a:ext cx="685800" cy="533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8309" y="55626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2: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কাসেম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মহাবিপদে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পড়িলেন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কাসেমের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মহাবিপদ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41148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1: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এক্ষণে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বাঁচিবার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ভরষা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আশাও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আকাঙ্ক্ষাও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7056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304800"/>
            <a:ext cx="5943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3810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743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* ‘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অবনতি’গদ্যটির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806279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*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Kvievjvi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hy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‡×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562600"/>
            <a:ext cx="84582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5791200"/>
            <a:ext cx="8915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smtClean="0"/>
              <a:t> </a:t>
            </a:r>
            <a:r>
              <a:rPr lang="en-US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কাশেমের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যুদ্ধযাত্রা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প্রবন্ধের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 Edited20160810102432201608101154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কাজ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8" y="0"/>
            <a:ext cx="7691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3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1066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00200"/>
            <a:ext cx="7467600" cy="50292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হালিম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খঞ্জনপুর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তালকুড়া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সাপাহর,নওগাঁ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নং-০১৭২৪১১৩৬৩৬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halimraj34@gmail.com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526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3"/>
          <p:cNvSpPr/>
          <p:nvPr/>
        </p:nvSpPr>
        <p:spPr>
          <a:xfrm>
            <a:off x="152400" y="76200"/>
            <a:ext cx="8534400" cy="1981200"/>
          </a:xfrm>
          <a:prstGeom prst="ellipseRibbon2">
            <a:avLst>
              <a:gd name="adj1" fmla="val 25000"/>
              <a:gd name="adj2" fmla="val 66744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4953000" cy="4114800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(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২৫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:07/০৫ ২০১9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e88e885f67b4_687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09800"/>
            <a:ext cx="3276600" cy="4572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5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066800" y="1600200"/>
            <a:ext cx="6324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97529"/>
            <a:ext cx="3676650" cy="38959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0" y="145197"/>
            <a:ext cx="8229600" cy="1143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6890" y="457200"/>
            <a:ext cx="46746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43450" y="3515280"/>
            <a:ext cx="762000" cy="2973388"/>
            <a:chOff x="4343400" y="3505200"/>
            <a:chExt cx="762000" cy="2973388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2858294" y="4990306"/>
              <a:ext cx="2971800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343400" y="48006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343400" y="64770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343400" y="35052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9200" y="1721823"/>
            <a:ext cx="6477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উনি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হলেন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:-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মীর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মোশাররফ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হোসনে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200" y="3276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13ই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1847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5903893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19এ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1911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77741" y="461777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রচনাঃ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বসন্তকুমারী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দর্পন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‍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/>
      <p:bldP spid="1025" grpId="0"/>
      <p:bldP spid="25" grpId="0"/>
      <p:bldP spid="26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83058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granic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47800"/>
            <a:ext cx="4213843" cy="2895600"/>
          </a:xfrm>
          <a:prstGeom prst="rect">
            <a:avLst/>
          </a:prstGeom>
        </p:spPr>
      </p:pic>
      <p:pic>
        <p:nvPicPr>
          <p:cNvPr id="8" name="Picture 7" descr="alexandar-bds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447800"/>
            <a:ext cx="4628333" cy="2895601"/>
          </a:xfrm>
          <a:prstGeom prst="rect">
            <a:avLst/>
          </a:prstGeom>
        </p:spPr>
      </p:pic>
      <p:pic>
        <p:nvPicPr>
          <p:cNvPr id="9" name="Picture 8" descr="Battle_in_Afghanist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4419600"/>
            <a:ext cx="4267200" cy="2362200"/>
          </a:xfrm>
          <a:prstGeom prst="rect">
            <a:avLst/>
          </a:prstGeom>
        </p:spPr>
      </p:pic>
      <p:pic>
        <p:nvPicPr>
          <p:cNvPr id="10" name="Picture 9" descr="Alexander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419600"/>
            <a:ext cx="4572000" cy="2362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68697" y="304800"/>
            <a:ext cx="63626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609600"/>
            <a:ext cx="356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0655" y="161321"/>
            <a:ext cx="7924800" cy="1600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4290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কাশেমের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যুদ্ধযাত্রা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7973" y="4717702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     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মীর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মোশাররফ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হোসনে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Decision 12"/>
          <p:cNvSpPr/>
          <p:nvPr/>
        </p:nvSpPr>
        <p:spPr>
          <a:xfrm>
            <a:off x="1524000" y="5410200"/>
            <a:ext cx="5867400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0655" y="161321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22664" y="876300"/>
            <a:ext cx="7467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8028" y="1371600"/>
            <a:ext cx="8070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8028" y="278871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018" y="3805167"/>
            <a:ext cx="792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২,লেখক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1828" y="4451498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৩,আত্নীয়-স্বজন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হারানোর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ধৈর্য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-81666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SutonnyMJ" pitchFamily="2" charset="0"/>
                <a:cs typeface="SutonnyMJ" pitchFamily="2" charset="0"/>
              </a:rPr>
              <a:t>wkLb dj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0318" y="5791200"/>
            <a:ext cx="72251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৪,শত্রুর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মুখোমুখি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হাল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304800"/>
            <a:ext cx="6629400" cy="1219200"/>
          </a:xfrm>
          <a:prstGeom prst="roundRect">
            <a:avLst>
              <a:gd name="adj" fmla="val 27273"/>
            </a:avLst>
          </a:prstGeom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নতুন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শব্দ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9718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শব্দার্থঃ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তাত = কাকা, চাচা।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কারারে = প্রতিজ্ঞায়, প্রতিশ্রুতির বন্ধনে আবদ্ধ।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পুরবাসী = নগরবাসী।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অঙ্গরাগাদি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প্রসাধন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দুহিতা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বিষাদিতভাবে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টানাটানা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200400"/>
            <a:ext cx="2362200" cy="402264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09800"/>
            <a:ext cx="2958536" cy="3271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3780148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791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কবচ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—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64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649</TotalTime>
  <Words>270</Words>
  <Application>Microsoft Office PowerPoint</Application>
  <PresentationFormat>On-screen Show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     স্বাগতম</vt:lpstr>
      <vt:lpstr>       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একক কাজ</vt:lpstr>
      <vt:lpstr>PowerPoint Presentation</vt:lpstr>
      <vt:lpstr>           জোড়ায় কাজ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Rasel</dc:creator>
  <cp:lastModifiedBy>Laptop Solution</cp:lastModifiedBy>
  <cp:revision>89</cp:revision>
  <dcterms:created xsi:type="dcterms:W3CDTF">2019-07-07T07:20:02Z</dcterms:created>
  <dcterms:modified xsi:type="dcterms:W3CDTF">2020-01-30T00:37:13Z</dcterms:modified>
</cp:coreProperties>
</file>