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9" r:id="rId4"/>
    <p:sldId id="260" r:id="rId5"/>
    <p:sldId id="262" r:id="rId6"/>
    <p:sldId id="263" r:id="rId7"/>
    <p:sldId id="264" r:id="rId8"/>
    <p:sldId id="271" r:id="rId9"/>
    <p:sldId id="270" r:id="rId10"/>
    <p:sldId id="265" r:id="rId11"/>
    <p:sldId id="272" r:id="rId12"/>
    <p:sldId id="273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73E6-C5B7-4B3A-9EA9-9030CD6B321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FFF5-9D05-4F1B-AEC5-5721F059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7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73E6-C5B7-4B3A-9EA9-9030CD6B321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FFF5-9D05-4F1B-AEC5-5721F059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6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73E6-C5B7-4B3A-9EA9-9030CD6B321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FFF5-9D05-4F1B-AEC5-5721F059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7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73E6-C5B7-4B3A-9EA9-9030CD6B321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FFF5-9D05-4F1B-AEC5-5721F059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7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73E6-C5B7-4B3A-9EA9-9030CD6B321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FFF5-9D05-4F1B-AEC5-5721F059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32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73E6-C5B7-4B3A-9EA9-9030CD6B321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FFF5-9D05-4F1B-AEC5-5721F059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08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73E6-C5B7-4B3A-9EA9-9030CD6B321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FFF5-9D05-4F1B-AEC5-5721F059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4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73E6-C5B7-4B3A-9EA9-9030CD6B321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FFF5-9D05-4F1B-AEC5-5721F059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24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73E6-C5B7-4B3A-9EA9-9030CD6B321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FFF5-9D05-4F1B-AEC5-5721F059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1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73E6-C5B7-4B3A-9EA9-9030CD6B321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FFF5-9D05-4F1B-AEC5-5721F059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5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73E6-C5B7-4B3A-9EA9-9030CD6B321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FFF5-9D05-4F1B-AEC5-5721F059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53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373E6-C5B7-4B3A-9EA9-9030CD6B321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AFFF5-9D05-4F1B-AEC5-5721F059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2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037" y="1907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9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4" y="1482436"/>
            <a:ext cx="11416145" cy="525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4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আয়োজ়ন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বুঝিয়েছেন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লাগি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আছি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-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পংক্তিটি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1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2715490" y="-235527"/>
            <a:ext cx="7287491" cy="2079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18" y="1485899"/>
            <a:ext cx="8950037" cy="492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32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2784763" y="-443345"/>
            <a:ext cx="6151418" cy="2175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" y="1309253"/>
            <a:ext cx="10016837" cy="523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18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ঐকতান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অপূর্ণতা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3449782"/>
            <a:ext cx="6527800" cy="477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1587676"/>
            <a:ext cx="10986654" cy="54352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5777" y="141125"/>
            <a:ext cx="65372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97828" y="348343"/>
            <a:ext cx="7241968" cy="1316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206" y="3238004"/>
            <a:ext cx="11820566" cy="3453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হালিম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                                  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অধ্যপক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)                                                 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খঞ্জনপুর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তালকুড়া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লতিফিয়া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সাপাহার,নওগাঁ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--০১৭২৪১১৩৬৩৬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942" y="348343"/>
            <a:ext cx="2296885" cy="208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97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8114" y="1122363"/>
            <a:ext cx="5979886" cy="2387600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8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                        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36457" y="3939765"/>
            <a:ext cx="6851176" cy="1655762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০৫/১১/২০১৯                  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৫০মিনিট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1" y="179396"/>
            <a:ext cx="5663184" cy="61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9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9" y="42318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				</a:t>
            </a:r>
            <a:r>
              <a:rPr lang="en-US" sz="9600" dirty="0" err="1" smtClean="0">
                <a:solidFill>
                  <a:srgbClr val="00B050"/>
                </a:solidFill>
              </a:rPr>
              <a:t>ঐকতান</a:t>
            </a:r>
            <a:endParaRPr lang="en-US" sz="96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3970" y="1439524"/>
            <a:ext cx="7438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63" y="2682138"/>
            <a:ext cx="8588288" cy="39597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109" y="124691"/>
            <a:ext cx="3685309" cy="2330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87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 </a:t>
            </a: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সাহিত্যকর্ম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ঐকতান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বিপুলা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দীনতা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ভিক্ষালব্ধ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উপলব্ধি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ঐকতান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3455" y="166255"/>
            <a:ext cx="11346872" cy="803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19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491319" y="354842"/>
            <a:ext cx="1255594" cy="1282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174376" y="3926077"/>
            <a:ext cx="1214651" cy="696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73" y="2590800"/>
            <a:ext cx="3007597" cy="4031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271" y="2590799"/>
            <a:ext cx="4487712" cy="4031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27" y="2590800"/>
            <a:ext cx="3404646" cy="40316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78844" y="833630"/>
            <a:ext cx="8215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জ়েলেদের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41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582304"/>
            <a:ext cx="1555844" cy="504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18" y="221672"/>
            <a:ext cx="9054463" cy="353291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6940" y="4355291"/>
            <a:ext cx="1692322" cy="559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7" y="3754582"/>
            <a:ext cx="9157854" cy="31034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8728" y="1978925"/>
            <a:ext cx="286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তাঁতীর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তাঁত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বোনা</a:t>
            </a:r>
            <a:endParaRPr lang="en-US" sz="2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8543" y="4804012"/>
            <a:ext cx="5183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740727" y="-401781"/>
            <a:ext cx="5153891" cy="1884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7" y="997526"/>
            <a:ext cx="11180618" cy="525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48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4003964" y="0"/>
            <a:ext cx="4419600" cy="1594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65" y="1724890"/>
            <a:ext cx="9628908" cy="513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89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163</Words>
  <Application>Microsoft Office PowerPoint</Application>
  <PresentationFormat>Custom</PresentationFormat>
  <Paragraphs>32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     পাঠ পরিচিতি                                                               একাদশ শ্রেণি                                            বাংলা ১ম পত্র </vt:lpstr>
      <vt:lpstr>    ঐকতান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  <vt:lpstr>    বাড়ির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</dc:creator>
  <cp:lastModifiedBy>Laptop Solution</cp:lastModifiedBy>
  <cp:revision>55</cp:revision>
  <dcterms:created xsi:type="dcterms:W3CDTF">2018-03-29T03:40:52Z</dcterms:created>
  <dcterms:modified xsi:type="dcterms:W3CDTF">2020-01-30T15:52:53Z</dcterms:modified>
</cp:coreProperties>
</file>