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81" r:id="rId4"/>
    <p:sldId id="275" r:id="rId5"/>
    <p:sldId id="276" r:id="rId6"/>
    <p:sldId id="268" r:id="rId7"/>
    <p:sldId id="259" r:id="rId8"/>
    <p:sldId id="277" r:id="rId9"/>
    <p:sldId id="278" r:id="rId10"/>
    <p:sldId id="269" r:id="rId11"/>
    <p:sldId id="260" r:id="rId12"/>
    <p:sldId id="279" r:id="rId13"/>
    <p:sldId id="282" r:id="rId14"/>
    <p:sldId id="280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2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1F942-69F1-4470-AC13-0EAC067E5EB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854CB5-8DF3-48F0-8577-F46E74902C4D}">
      <dgm:prSet custT="1"/>
      <dgm:spPr/>
      <dgm:t>
        <a:bodyPr/>
        <a:lstStyle/>
        <a:p>
          <a:r>
            <a:rPr lang="bn-BD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একাত্তরের দিনগুলি </a:t>
          </a:r>
          <a:endParaRPr lang="en-US" sz="28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A1C2F70E-9FD0-4262-8731-D590D8A2D030}" type="parTrans" cxnId="{29CACB12-FBDA-4339-A742-3D3B2B181869}">
      <dgm:prSet/>
      <dgm:spPr/>
      <dgm:t>
        <a:bodyPr/>
        <a:lstStyle/>
        <a:p>
          <a:endParaRPr lang="en-US"/>
        </a:p>
      </dgm:t>
    </dgm:pt>
    <dgm:pt modelId="{032E7336-FC57-49E2-8BDC-6E672DDFF120}" type="sibTrans" cxnId="{29CACB12-FBDA-4339-A742-3D3B2B181869}">
      <dgm:prSet/>
      <dgm:spPr/>
      <dgm:t>
        <a:bodyPr/>
        <a:lstStyle/>
        <a:p>
          <a:endParaRPr lang="en-US"/>
        </a:p>
      </dgm:t>
    </dgm:pt>
    <dgm:pt modelId="{781264E7-709F-4694-B411-6597ABE495B9}">
      <dgm:prSet/>
      <dgm:spPr/>
      <dgm:t>
        <a:bodyPr/>
        <a:lstStyle/>
        <a:p>
          <a:r>
            <a:rPr lang="bn-BD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জাহানারা ইমাম </a:t>
          </a:r>
          <a:endParaRPr lang="en-US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EBA3C0EA-E0A8-4124-9A2E-461B4E143A0F}" type="parTrans" cxnId="{4D604742-D301-44D2-8034-56E81F26EF2E}">
      <dgm:prSet/>
      <dgm:spPr/>
      <dgm:t>
        <a:bodyPr/>
        <a:lstStyle/>
        <a:p>
          <a:endParaRPr lang="en-US"/>
        </a:p>
      </dgm:t>
    </dgm:pt>
    <dgm:pt modelId="{7FE22F0F-F441-47A4-9AC2-247070731273}" type="sibTrans" cxnId="{4D604742-D301-44D2-8034-56E81F26EF2E}">
      <dgm:prSet/>
      <dgm:spPr/>
      <dgm:t>
        <a:bodyPr/>
        <a:lstStyle/>
        <a:p>
          <a:endParaRPr lang="en-US"/>
        </a:p>
      </dgm:t>
    </dgm:pt>
    <dgm:pt modelId="{454494D0-73B7-438C-A5DF-D4EF66CD946B}" type="pres">
      <dgm:prSet presAssocID="{B551F942-69F1-4470-AC13-0EAC067E5EB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7AE683-8046-43A8-8238-B6C15D089141}" type="pres">
      <dgm:prSet presAssocID="{B551F942-69F1-4470-AC13-0EAC067E5EB2}" presName="cycle" presStyleCnt="0"/>
      <dgm:spPr/>
    </dgm:pt>
    <dgm:pt modelId="{B8F6C5BD-6EC5-4307-BCE2-4ACA71362A5C}" type="pres">
      <dgm:prSet presAssocID="{B551F942-69F1-4470-AC13-0EAC067E5EB2}" presName="centerShape" presStyleCnt="0"/>
      <dgm:spPr/>
    </dgm:pt>
    <dgm:pt modelId="{B4185A04-5F4B-4EAB-90E8-71014FAEC137}" type="pres">
      <dgm:prSet presAssocID="{B551F942-69F1-4470-AC13-0EAC067E5EB2}" presName="connSite" presStyleLbl="node1" presStyleIdx="0" presStyleCnt="3"/>
      <dgm:spPr/>
    </dgm:pt>
    <dgm:pt modelId="{459B7CC3-1100-41FB-98A9-AB2AEF60DC04}" type="pres">
      <dgm:prSet presAssocID="{B551F942-69F1-4470-AC13-0EAC067E5EB2}" presName="visible" presStyleLbl="node1" presStyleIdx="0" presStyleCnt="3" custLinFactNeighborX="34035" custLinFactNeighborY="31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n-US"/>
        </a:p>
      </dgm:t>
    </dgm:pt>
    <dgm:pt modelId="{6857BA2F-7164-425F-90FB-09F64AB297FC}" type="pres">
      <dgm:prSet presAssocID="{A1C2F70E-9FD0-4262-8731-D590D8A2D030}" presName="Name25" presStyleLbl="parChTrans1D1" presStyleIdx="0" presStyleCnt="2"/>
      <dgm:spPr/>
      <dgm:t>
        <a:bodyPr/>
        <a:lstStyle/>
        <a:p>
          <a:endParaRPr lang="en-US"/>
        </a:p>
      </dgm:t>
    </dgm:pt>
    <dgm:pt modelId="{1B99736F-E34B-457E-9A51-58CD63727EA5}" type="pres">
      <dgm:prSet presAssocID="{A0854CB5-8DF3-48F0-8577-F46E74902C4D}" presName="node" presStyleCnt="0"/>
      <dgm:spPr/>
    </dgm:pt>
    <dgm:pt modelId="{18B22C2C-3816-4588-8E43-1B0BB547F1BE}" type="pres">
      <dgm:prSet presAssocID="{A0854CB5-8DF3-48F0-8577-F46E74902C4D}" presName="parentNode" presStyleLbl="node1" presStyleIdx="1" presStyleCnt="3" custScaleX="258205" custLinFactX="29877" custLinFactNeighborX="100000" custLinFactNeighborY="236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07970-4B3E-4607-B9C9-6A3B0AC51020}" type="pres">
      <dgm:prSet presAssocID="{A0854CB5-8DF3-48F0-8577-F46E74902C4D}" presName="childNode" presStyleLbl="revTx" presStyleIdx="0" presStyleCnt="0">
        <dgm:presLayoutVars>
          <dgm:bulletEnabled val="1"/>
        </dgm:presLayoutVars>
      </dgm:prSet>
      <dgm:spPr/>
    </dgm:pt>
    <dgm:pt modelId="{6C541FA6-1031-4400-9602-25F41F65C88A}" type="pres">
      <dgm:prSet presAssocID="{EBA3C0EA-E0A8-4124-9A2E-461B4E143A0F}" presName="Name25" presStyleLbl="parChTrans1D1" presStyleIdx="1" presStyleCnt="2"/>
      <dgm:spPr/>
      <dgm:t>
        <a:bodyPr/>
        <a:lstStyle/>
        <a:p>
          <a:endParaRPr lang="en-US"/>
        </a:p>
      </dgm:t>
    </dgm:pt>
    <dgm:pt modelId="{98B6B38E-25F4-495B-BA8D-1E877FD9F745}" type="pres">
      <dgm:prSet presAssocID="{781264E7-709F-4694-B411-6597ABE495B9}" presName="node" presStyleCnt="0"/>
      <dgm:spPr/>
    </dgm:pt>
    <dgm:pt modelId="{EA173D2E-41E8-4391-9C9D-BAA97E098ED1}" type="pres">
      <dgm:prSet presAssocID="{781264E7-709F-4694-B411-6597ABE495B9}" presName="parentNode" presStyleLbl="node1" presStyleIdx="2" presStyleCnt="3" custScaleX="192388" custLinFactX="73482" custLinFactNeighborX="100000" custLinFactNeighborY="-309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35E64-F53E-4D1C-A3BF-99A5A1DEECAE}" type="pres">
      <dgm:prSet presAssocID="{781264E7-709F-4694-B411-6597ABE495B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9CACB12-FBDA-4339-A742-3D3B2B181869}" srcId="{B551F942-69F1-4470-AC13-0EAC067E5EB2}" destId="{A0854CB5-8DF3-48F0-8577-F46E74902C4D}" srcOrd="0" destOrd="0" parTransId="{A1C2F70E-9FD0-4262-8731-D590D8A2D030}" sibTransId="{032E7336-FC57-49E2-8BDC-6E672DDFF120}"/>
    <dgm:cxn modelId="{B1DB2FF1-768E-419F-B190-0CD0B7B7D19E}" type="presOf" srcId="{B551F942-69F1-4470-AC13-0EAC067E5EB2}" destId="{454494D0-73B7-438C-A5DF-D4EF66CD946B}" srcOrd="0" destOrd="0" presId="urn:microsoft.com/office/officeart/2005/8/layout/radial2"/>
    <dgm:cxn modelId="{1D14937B-5B68-481F-90FE-C81693C3BCB2}" type="presOf" srcId="{EBA3C0EA-E0A8-4124-9A2E-461B4E143A0F}" destId="{6C541FA6-1031-4400-9602-25F41F65C88A}" srcOrd="0" destOrd="0" presId="urn:microsoft.com/office/officeart/2005/8/layout/radial2"/>
    <dgm:cxn modelId="{B148DEF5-DDED-45A2-B04B-CAECBE63469B}" type="presOf" srcId="{781264E7-709F-4694-B411-6597ABE495B9}" destId="{EA173D2E-41E8-4391-9C9D-BAA97E098ED1}" srcOrd="0" destOrd="0" presId="urn:microsoft.com/office/officeart/2005/8/layout/radial2"/>
    <dgm:cxn modelId="{EDE08971-D970-480A-9B92-FBEBEBA0D0EC}" type="presOf" srcId="{A0854CB5-8DF3-48F0-8577-F46E74902C4D}" destId="{18B22C2C-3816-4588-8E43-1B0BB547F1BE}" srcOrd="0" destOrd="0" presId="urn:microsoft.com/office/officeart/2005/8/layout/radial2"/>
    <dgm:cxn modelId="{4D604742-D301-44D2-8034-56E81F26EF2E}" srcId="{B551F942-69F1-4470-AC13-0EAC067E5EB2}" destId="{781264E7-709F-4694-B411-6597ABE495B9}" srcOrd="1" destOrd="0" parTransId="{EBA3C0EA-E0A8-4124-9A2E-461B4E143A0F}" sibTransId="{7FE22F0F-F441-47A4-9AC2-247070731273}"/>
    <dgm:cxn modelId="{3820C637-387F-4633-A005-17ECE04251EE}" type="presOf" srcId="{A1C2F70E-9FD0-4262-8731-D590D8A2D030}" destId="{6857BA2F-7164-425F-90FB-09F64AB297FC}" srcOrd="0" destOrd="0" presId="urn:microsoft.com/office/officeart/2005/8/layout/radial2"/>
    <dgm:cxn modelId="{074D49EC-E83C-4925-AEE2-7A00C7E0AC00}" type="presParOf" srcId="{454494D0-73B7-438C-A5DF-D4EF66CD946B}" destId="{D87AE683-8046-43A8-8238-B6C15D089141}" srcOrd="0" destOrd="0" presId="urn:microsoft.com/office/officeart/2005/8/layout/radial2"/>
    <dgm:cxn modelId="{D1CCCC56-F0FF-4108-B244-367A21416582}" type="presParOf" srcId="{D87AE683-8046-43A8-8238-B6C15D089141}" destId="{B8F6C5BD-6EC5-4307-BCE2-4ACA71362A5C}" srcOrd="0" destOrd="0" presId="urn:microsoft.com/office/officeart/2005/8/layout/radial2"/>
    <dgm:cxn modelId="{558F73EE-C4DD-4F0B-8FE3-08FBB053EBEE}" type="presParOf" srcId="{B8F6C5BD-6EC5-4307-BCE2-4ACA71362A5C}" destId="{B4185A04-5F4B-4EAB-90E8-71014FAEC137}" srcOrd="0" destOrd="0" presId="urn:microsoft.com/office/officeart/2005/8/layout/radial2"/>
    <dgm:cxn modelId="{5CDD2778-6F0C-4B94-8DD2-116CCFFBC078}" type="presParOf" srcId="{B8F6C5BD-6EC5-4307-BCE2-4ACA71362A5C}" destId="{459B7CC3-1100-41FB-98A9-AB2AEF60DC04}" srcOrd="1" destOrd="0" presId="urn:microsoft.com/office/officeart/2005/8/layout/radial2"/>
    <dgm:cxn modelId="{FDCA29E3-C904-4DB5-A797-81B49C5A1FA9}" type="presParOf" srcId="{D87AE683-8046-43A8-8238-B6C15D089141}" destId="{6857BA2F-7164-425F-90FB-09F64AB297FC}" srcOrd="1" destOrd="0" presId="urn:microsoft.com/office/officeart/2005/8/layout/radial2"/>
    <dgm:cxn modelId="{0B17B046-B2F0-4A7B-95C2-F4E22FDCBB65}" type="presParOf" srcId="{D87AE683-8046-43A8-8238-B6C15D089141}" destId="{1B99736F-E34B-457E-9A51-58CD63727EA5}" srcOrd="2" destOrd="0" presId="urn:microsoft.com/office/officeart/2005/8/layout/radial2"/>
    <dgm:cxn modelId="{D5F57637-917A-4760-AE2E-94C3E60FBAB3}" type="presParOf" srcId="{1B99736F-E34B-457E-9A51-58CD63727EA5}" destId="{18B22C2C-3816-4588-8E43-1B0BB547F1BE}" srcOrd="0" destOrd="0" presId="urn:microsoft.com/office/officeart/2005/8/layout/radial2"/>
    <dgm:cxn modelId="{722AD481-56EF-49A7-9B4B-14D3F272F2A1}" type="presParOf" srcId="{1B99736F-E34B-457E-9A51-58CD63727EA5}" destId="{36507970-4B3E-4607-B9C9-6A3B0AC51020}" srcOrd="1" destOrd="0" presId="urn:microsoft.com/office/officeart/2005/8/layout/radial2"/>
    <dgm:cxn modelId="{C6A2FEC9-1F45-44B3-B553-53BEBBF10701}" type="presParOf" srcId="{D87AE683-8046-43A8-8238-B6C15D089141}" destId="{6C541FA6-1031-4400-9602-25F41F65C88A}" srcOrd="3" destOrd="0" presId="urn:microsoft.com/office/officeart/2005/8/layout/radial2"/>
    <dgm:cxn modelId="{DBFDE858-7D36-4052-938C-8044F3A06735}" type="presParOf" srcId="{D87AE683-8046-43A8-8238-B6C15D089141}" destId="{98B6B38E-25F4-495B-BA8D-1E877FD9F745}" srcOrd="4" destOrd="0" presId="urn:microsoft.com/office/officeart/2005/8/layout/radial2"/>
    <dgm:cxn modelId="{2FBFB305-8C79-4AA4-AA3D-6971A5959649}" type="presParOf" srcId="{98B6B38E-25F4-495B-BA8D-1E877FD9F745}" destId="{EA173D2E-41E8-4391-9C9D-BAA97E098ED1}" srcOrd="0" destOrd="0" presId="urn:microsoft.com/office/officeart/2005/8/layout/radial2"/>
    <dgm:cxn modelId="{9DEF60A7-8CA1-4ED2-AAA7-B8183E71875E}" type="presParOf" srcId="{98B6B38E-25F4-495B-BA8D-1E877FD9F745}" destId="{09A35E64-F53E-4D1C-A3BF-99A5A1DEECA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41FA6-1031-4400-9602-25F41F65C88A}">
      <dsp:nvSpPr>
        <dsp:cNvPr id="0" name=""/>
        <dsp:cNvSpPr/>
      </dsp:nvSpPr>
      <dsp:spPr>
        <a:xfrm rot="605690">
          <a:off x="739155" y="1609862"/>
          <a:ext cx="1464396" cy="65478"/>
        </a:xfrm>
        <a:custGeom>
          <a:avLst/>
          <a:gdLst/>
          <a:ahLst/>
          <a:cxnLst/>
          <a:rect l="0" t="0" r="0" b="0"/>
          <a:pathLst>
            <a:path>
              <a:moveTo>
                <a:pt x="0" y="32739"/>
              </a:moveTo>
              <a:lnTo>
                <a:pt x="1464396" y="327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7BA2F-7164-425F-90FB-09F64AB297FC}">
      <dsp:nvSpPr>
        <dsp:cNvPr id="0" name=""/>
        <dsp:cNvSpPr/>
      </dsp:nvSpPr>
      <dsp:spPr>
        <a:xfrm rot="20796203">
          <a:off x="738378" y="1180970"/>
          <a:ext cx="890231" cy="65478"/>
        </a:xfrm>
        <a:custGeom>
          <a:avLst/>
          <a:gdLst/>
          <a:ahLst/>
          <a:cxnLst/>
          <a:rect l="0" t="0" r="0" b="0"/>
          <a:pathLst>
            <a:path>
              <a:moveTo>
                <a:pt x="0" y="32739"/>
              </a:moveTo>
              <a:lnTo>
                <a:pt x="890231" y="327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B7CC3-1100-41FB-98A9-AB2AEF60DC04}">
      <dsp:nvSpPr>
        <dsp:cNvPr id="0" name=""/>
        <dsp:cNvSpPr/>
      </dsp:nvSpPr>
      <dsp:spPr>
        <a:xfrm>
          <a:off x="59775" y="795166"/>
          <a:ext cx="1355272" cy="13552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22C2C-3816-4588-8E43-1B0BB547F1BE}">
      <dsp:nvSpPr>
        <dsp:cNvPr id="0" name=""/>
        <dsp:cNvSpPr/>
      </dsp:nvSpPr>
      <dsp:spPr>
        <a:xfrm>
          <a:off x="1460931" y="491014"/>
          <a:ext cx="2099628" cy="813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একাত্তরের দিনগুলি </a:t>
          </a:r>
          <a:endParaRPr lang="en-US" sz="28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1768414" y="610099"/>
        <a:ext cx="1484662" cy="574993"/>
      </dsp:txXfrm>
    </dsp:sp>
    <dsp:sp modelId="{EA173D2E-41E8-4391-9C9D-BAA97E098ED1}">
      <dsp:nvSpPr>
        <dsp:cNvPr id="0" name=""/>
        <dsp:cNvSpPr/>
      </dsp:nvSpPr>
      <dsp:spPr>
        <a:xfrm>
          <a:off x="2150011" y="1496105"/>
          <a:ext cx="1564428" cy="813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জাহানারা ইমাম </a:t>
          </a:r>
          <a:endParaRPr lang="en-US" sz="20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2379116" y="1615190"/>
        <a:ext cx="1106218" cy="574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253247-3CE0-4AA9-BBD8-2D318E98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F46D258-42A9-4DB8-AB59-3AE67F9C7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E9E56-CF2F-4EBD-ADA9-9427FB33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353D-5F4C-4F8F-B607-DD34D930E3F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339921-55E5-48C8-B913-13C71122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740C09-F093-4F50-86C3-6FF322CC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4ABE-B715-46AB-BF92-1864BFD0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7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F2656D-2817-402D-9D66-20D2F32D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E48E055-C55F-4EA6-A2B5-C8E127E68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2B389D-DBEC-49D7-A5DE-C4E68CC6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353D-5F4C-4F8F-B607-DD34D930E3F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EA9A97-9125-471C-8660-EE7171E5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8B3B41-F870-4004-84EB-81A2170D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4ABE-B715-46AB-BF92-1864BFD0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3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F144539-47B8-4FC2-B056-2B8ACFADB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EBC0C7-4185-40DF-862B-B6C7C94C6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876DFF-81B7-42E7-A90E-93E299D1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353D-5F4C-4F8F-B607-DD34D930E3F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D66AC9-4C4D-40C3-AF03-560963B0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AEA9AB-7C12-4BB1-B116-369656FE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4ABE-B715-46AB-BF92-1864BFD0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6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0250E2-4273-4339-8868-40FB76A1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372754-CDC2-4858-A676-270C530E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32A6D6-B89F-4C0E-B990-45793A33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353D-5F4C-4F8F-B607-DD34D930E3F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682923-D41C-46A7-BF73-3CBFA2E48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5FDD0A-7884-4F98-8784-FCE9291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4ABE-B715-46AB-BF92-1864BFD0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6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30FE32-D619-4655-AF9B-83011E0A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B2EC782-94ED-4053-AA33-65B124D21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9D2DC4-ACEA-4022-A82A-9C455AF60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353D-5F4C-4F8F-B607-DD34D930E3F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B6B867-C7CB-44E0-A210-EF12165F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C291A2-7250-4A88-A450-4E20324B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4ABE-B715-46AB-BF92-1864BFD0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3B1054-C95A-4301-BC40-0B4F15A9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864DD4-33D4-4571-B86F-297B3570D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20DCE6-76D9-4AC3-92DB-CAEC7C9E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0A416DA-0375-48AD-B2E4-CDFC0AA3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353D-5F4C-4F8F-B607-DD34D930E3F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73F190-C0FA-411E-AA3B-E8E36D70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3FDA67-9AA9-4237-802A-C1B9157D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4ABE-B715-46AB-BF92-1864BFD0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7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CD2844-5FD7-424A-BF0B-96CD051B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FF368E-0E85-4E57-BB3E-3629DD389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092C374-1927-4EB2-81F3-CDEC5DCB8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9331D06-4D1E-4977-8210-EE7AEBD58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8882745-E512-4B30-8A1E-AA2FA50FF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9C42B3F-1640-4345-BE2D-2E2E7C2A9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353D-5F4C-4F8F-B607-DD34D930E3F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CFCA6FC-5DB8-4AC5-9C40-A8DB9D02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F237162-DC15-4550-A73A-78CBABD1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4ABE-B715-46AB-BF92-1864BFD0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7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018A08-03E5-4247-B390-66377095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CE85EC7-150A-4F05-92CA-567E81DE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353D-5F4C-4F8F-B607-DD34D930E3F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9EA4513-9B7F-447C-A091-D41EE02E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BF53A9-D539-43E7-840F-780E3B2E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4ABE-B715-46AB-BF92-1864BFD0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7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5DF619B-0FD1-4135-B731-F3567795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353D-5F4C-4F8F-B607-DD34D930E3F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458C24-8B7B-4BF4-B106-E1D9EFAD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7C7E20-BBAB-425C-9007-B071FCAB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4ABE-B715-46AB-BF92-1864BFD0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1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A88C03-8A6D-4786-8F28-066F3193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B5084E-92EC-4693-91B4-E3FEA611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680E5EC-8967-4BE0-8905-6B2DE057C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09A553-7032-404E-A886-0B75D609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353D-5F4C-4F8F-B607-DD34D930E3F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8AE375-BA44-49F6-9B8F-B54F791A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A1B25D-3E27-441E-AB3F-F6BCB98C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4ABE-B715-46AB-BF92-1864BFD0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9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EA0820-F72D-4F75-9871-A785B8F88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7A873D7-C90E-463E-A01A-851695C97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50DA12C-022A-4183-874F-716F79402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CF8A4B1-2606-4C99-8CC2-D1A92E71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353D-5F4C-4F8F-B607-DD34D930E3F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F9C35F-698E-4F94-A7E2-CD3A9B9A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0603D5-AF68-481D-A228-427A07A5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4ABE-B715-46AB-BF92-1864BFD0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7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BB64CBA-6857-4553-84C8-3CC72087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C8AC26-E2D5-42C3-A700-9875370E5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49FB99-7C06-459F-985E-8749F5EB8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353D-5F4C-4F8F-B607-DD34D930E3F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EB78AE-9D70-4D66-AB4C-E9702B55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493A99-547F-4A69-B85C-4DCD0A318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B4ABE-B715-46AB-BF92-1864BFD0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2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270" y="0"/>
            <a:ext cx="9144000" cy="1648496"/>
          </a:xfrm>
        </p:spPr>
        <p:txBody>
          <a:bodyPr>
            <a:norm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72" y="1371599"/>
            <a:ext cx="9886682" cy="51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9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9AC5D8-86D9-433C-9DFA-7654DAF0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        কঠিন শব্দের অর্থ</a:t>
            </a:r>
            <a:endParaRPr lang="en-US" dirty="0"/>
          </a:p>
        </p:txBody>
      </p:sp>
      <p:pic>
        <p:nvPicPr>
          <p:cNvPr id="5" name="Content Placeholder 4" descr="A close up of a newspaper&#10;&#10;Description automatically generated">
            <a:extLst>
              <a:ext uri="{FF2B5EF4-FFF2-40B4-BE49-F238E27FC236}">
                <a16:creationId xmlns="" xmlns:a16="http://schemas.microsoft.com/office/drawing/2014/main" id="{325923ED-5112-451B-95C5-1074C0900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1796532" y="1950478"/>
            <a:ext cx="8598937" cy="4467701"/>
          </a:xfrm>
        </p:spPr>
      </p:pic>
    </p:spTree>
    <p:extLst>
      <p:ext uri="{BB962C8B-B14F-4D97-AF65-F5344CB8AC3E}">
        <p14:creationId xmlns:p14="http://schemas.microsoft.com/office/powerpoint/2010/main" val="66836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4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7F5F91A2-4AB0-4E8E-B478-D126A8C63F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4" b="10921"/>
          <a:stretch/>
        </p:blipFill>
        <p:spPr>
          <a:xfrm>
            <a:off x="8201024" y="80132"/>
            <a:ext cx="3990975" cy="25471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2F6E8E-7F1F-4027-857E-9231891D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98" y="3928057"/>
            <a:ext cx="3091027" cy="2785056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bn-BD" sz="3600" kern="1200" dirty="0">
                <a:latin typeface="+mj-lt"/>
                <a:ea typeface="+mj-ea"/>
                <a:cs typeface="+mj-cs"/>
              </a:rPr>
              <a:t>১০ই মে সোমবার ১৯৭১ 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A84CCF35-2193-41D6-A37A-31C4DB742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24" y="127672"/>
            <a:ext cx="3284028" cy="2602649"/>
          </a:xfr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448A22F-CBB7-40C4-8651-D54A3AAE5BE0}"/>
              </a:ext>
            </a:extLst>
          </p:cNvPr>
          <p:cNvSpPr/>
          <p:nvPr/>
        </p:nvSpPr>
        <p:spPr>
          <a:xfrm>
            <a:off x="9593419" y="2857661"/>
            <a:ext cx="2236867" cy="4402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পিছ ফুল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BEF7192-5C04-467D-9903-6741BD3B9B10}"/>
              </a:ext>
            </a:extLst>
          </p:cNvPr>
          <p:cNvSpPr/>
          <p:nvPr/>
        </p:nvSpPr>
        <p:spPr>
          <a:xfrm>
            <a:off x="5929331" y="2928446"/>
            <a:ext cx="2141617" cy="36944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এনা হার্কনেস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red flower&#10;&#10;Description automatically generated">
            <a:extLst>
              <a:ext uri="{FF2B5EF4-FFF2-40B4-BE49-F238E27FC236}">
                <a16:creationId xmlns="" xmlns:a16="http://schemas.microsoft.com/office/drawing/2014/main" id="{187F8CF2-9352-4974-9208-9A1B313DB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151339"/>
            <a:ext cx="4494725" cy="25789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161F335-3751-4351-A846-212FD9FB847F}"/>
              </a:ext>
            </a:extLst>
          </p:cNvPr>
          <p:cNvSpPr/>
          <p:nvPr/>
        </p:nvSpPr>
        <p:spPr>
          <a:xfrm>
            <a:off x="470242" y="2840052"/>
            <a:ext cx="2236867" cy="3694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বনি প্রিন্স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="" xmlns:a16="http://schemas.microsoft.com/office/drawing/2014/main" id="{4713A51B-4E96-4BDD-A302-A61C32D4BE5A}"/>
              </a:ext>
            </a:extLst>
          </p:cNvPr>
          <p:cNvSpPr/>
          <p:nvPr/>
        </p:nvSpPr>
        <p:spPr>
          <a:xfrm>
            <a:off x="3402035" y="3939593"/>
            <a:ext cx="8905874" cy="2733675"/>
          </a:xfrm>
          <a:prstGeom prst="round2Diag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বাগান করা লেখিকার একটা নেশা। ভয়ানক বিক্ষিপ্ত মনকে ব্যস্ত রাখার গরজেই বোধ হয় নেশাটার কথা মনে পরছে। রুমি তখন যুদ্ধে মনে আতঙ্ক,অনিশ্চয়তা ।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9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910625" y="0"/>
            <a:ext cx="6555347" cy="1635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1497171"/>
            <a:ext cx="10406130" cy="51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4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1455313"/>
            <a:ext cx="11513713" cy="540268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000777" y="-296214"/>
            <a:ext cx="6400800" cy="1867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4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348508" y="-206062"/>
            <a:ext cx="5872766" cy="1539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1159099"/>
            <a:ext cx="10856890" cy="541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1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83" y="2792109"/>
            <a:ext cx="6527800" cy="570411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025283" y="-283335"/>
            <a:ext cx="5718220" cy="1893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245" y="1481070"/>
            <a:ext cx="11449318" cy="1429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সম্পকে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২০টি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3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7" y="2127421"/>
            <a:ext cx="10663707" cy="45695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62516" y="218940"/>
            <a:ext cx="6555347" cy="1815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8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B50305-7DEF-4624-A70B-E5BD4BE9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23" y="0"/>
            <a:ext cx="10515600" cy="1160108"/>
          </a:xfrm>
        </p:spPr>
        <p:txBody>
          <a:bodyPr/>
          <a:lstStyle/>
          <a:p>
            <a:r>
              <a:rPr lang="bn-IN" dirty="0" smtClean="0"/>
              <a:t>      </a:t>
            </a:r>
            <a:r>
              <a:rPr lang="bn-IN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B32DD8-60AE-41E1-8689-AAD4FA68F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72" y="3324526"/>
            <a:ext cx="10303098" cy="3256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মোঃআব্দুল 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হালিম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অধ্যাপক(বাংলা)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খঞ্জনপুর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তালকুড়া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লতিফিয়া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আলিম মাদরাসা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সাপাহার,নওগাঁ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মোবাইল-০১৭২৪১১৩৬৩৬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50" y="798490"/>
            <a:ext cx="3915177" cy="24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0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49215"/>
            <a:ext cx="10225825" cy="541597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039414" y="0"/>
            <a:ext cx="4816699" cy="940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2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98A1F4-73F1-48CE-B35B-1EF3850D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82187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" name="Content Placeholder 15" descr="A group of people posing for a photo&#10;&#10;Description automatically generated">
            <a:extLst>
              <a:ext uri="{FF2B5EF4-FFF2-40B4-BE49-F238E27FC236}">
                <a16:creationId xmlns="" xmlns:a16="http://schemas.microsoft.com/office/drawing/2014/main" id="{8C7ACFFB-1550-4A9E-BE86-519D865E7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88955"/>
          </a:xfrm>
          <a:blipFill dpi="0" rotWithShape="1">
            <a:blip r:embed="rId3"/>
            <a:srcRect/>
            <a:stretch>
              <a:fillRect l="-20000"/>
            </a:stretch>
          </a:blipFill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0BE7CEF-19B7-4305-AE9E-BD03D20A7F95}"/>
              </a:ext>
            </a:extLst>
          </p:cNvPr>
          <p:cNvSpPr/>
          <p:nvPr/>
        </p:nvSpPr>
        <p:spPr>
          <a:xfrm>
            <a:off x="0" y="3788955"/>
            <a:ext cx="4838700" cy="28213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যুদ্ধকালীন সময়ে দেশে আতঙ্ক ছড়িয়ে পড়েছিল। ভয়ে মানুষ এলাকা ছাড়ছে ও দেশ ছাড়ছে। অমঙ্গল এর আশায় লেখিকা বলছে সত্যি সত্যি দুর্যোগ এর মেঘ ঘন হয়ে আসছে। ভয়াভয়তা,নির্মম-নিস্থুর আচারন,গণ হত্যার আলামত ছড়িয়ে পড়েছে দেশের মধ্যে।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="" xmlns:a16="http://schemas.microsoft.com/office/drawing/2014/main" id="{A8386E9C-C856-4752-B46B-75655AA45BD0}"/>
              </a:ext>
            </a:extLst>
          </p:cNvPr>
          <p:cNvSpPr/>
          <p:nvPr/>
        </p:nvSpPr>
        <p:spPr>
          <a:xfrm>
            <a:off x="4838700" y="3788955"/>
            <a:ext cx="7353300" cy="2821396"/>
          </a:xfrm>
          <a:prstGeom prst="round2DiagRect">
            <a:avLst>
              <a:gd name="adj1" fmla="val 25827"/>
              <a:gd name="adj2" fmla="val 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তারিখ – ১৩ই এপ্রিল মঙ্গলবার ১৯৭১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0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667" y="-114009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363" y="2919457"/>
            <a:ext cx="9144000" cy="3017703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6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একাত্তরের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দিনগুলি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জাহানারা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ইমাম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তারিখঃ০৮/১১/২০১৯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7" y="2163651"/>
            <a:ext cx="3730444" cy="28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0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8DCC03-8C5A-45E6-8693-42AC07E66502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bn-BD" dirty="0"/>
              <a:t>           </a:t>
            </a:r>
            <a:r>
              <a:rPr lang="bn-BD" sz="7300" dirty="0"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BD" sz="7300" dirty="0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73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7300" dirty="0">
                <a:latin typeface="NikoshBAN" pitchFamily="2" charset="0"/>
                <a:cs typeface="NikoshBAN" pitchFamily="2" charset="0"/>
              </a:rPr>
            </a:br>
            <a:r>
              <a:rPr lang="en-US" sz="53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300" dirty="0" smtClean="0">
                <a:latin typeface="NikoshBAN" pitchFamily="2" charset="0"/>
                <a:cs typeface="NikoshBAN" pitchFamily="2" charset="0"/>
              </a:rPr>
              <a:t>---------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C896D8-CEBD-46AA-B725-4611C41A1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৭১ এর মুক্তিযুদ্ধকালীন দিনগুলোর সঙ্গে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২. মুক্তিযুদ্ধে হানাদার বাহিনীর নৃশঃসতার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দৃষ্টান্ত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৩. যুদ্ধকালীন জনজীবনে আতঙ্ক,দুর্ভগ ও আত্মত্যাগের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৪. মুক্তিযুদ্ধের চেতনায় উদুব্ধ হয়ে দেশ গঠনে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৫. শহিদ জননীর বেদনা বোধের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৭. রুমির আত্মত্যাগের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4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="" xmlns:a16="http://schemas.microsoft.com/office/drawing/2014/main" id="{BB3D9455-8459-41A3-A76E-F31ED66F6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794804"/>
              </p:ext>
            </p:extLst>
          </p:nvPr>
        </p:nvGraphicFramePr>
        <p:xfrm>
          <a:off x="111967" y="-442999"/>
          <a:ext cx="3725635" cy="285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8329C30-956D-4B22-AA0D-7920EC93589D}"/>
              </a:ext>
            </a:extLst>
          </p:cNvPr>
          <p:cNvSpPr/>
          <p:nvPr/>
        </p:nvSpPr>
        <p:spPr>
          <a:xfrm>
            <a:off x="111967" y="1972928"/>
            <a:ext cx="4409910" cy="9050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জন্ম – ১৯২৯ ৩রা মে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বি.এ. পাস , এম.এ. ও বি.এড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ঢাকা বিশ্ববিদ্যালয়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7BFE654D-3993-4835-8DFC-D24A7D088BA4}"/>
              </a:ext>
            </a:extLst>
          </p:cNvPr>
          <p:cNvSpPr/>
          <p:nvPr/>
        </p:nvSpPr>
        <p:spPr>
          <a:xfrm>
            <a:off x="111967" y="2942914"/>
            <a:ext cx="4310690" cy="755778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45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(প্রধান শিক্ষক) সিদ্ধেশরি গার্লস স্কুল      অধ্যাপনা করেছিলেন টিচার্স ট্রেনিং কলেজ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Terminator 27">
            <a:extLst>
              <a:ext uri="{FF2B5EF4-FFF2-40B4-BE49-F238E27FC236}">
                <a16:creationId xmlns="" xmlns:a16="http://schemas.microsoft.com/office/drawing/2014/main" id="{C1F16B74-A3D6-4526-A123-7F346713727C}"/>
              </a:ext>
            </a:extLst>
          </p:cNvPr>
          <p:cNvSpPr/>
          <p:nvPr/>
        </p:nvSpPr>
        <p:spPr>
          <a:xfrm>
            <a:off x="0" y="3889673"/>
            <a:ext cx="5689494" cy="755778"/>
          </a:xfrm>
          <a:prstGeom prst="flowChartTerminator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45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উল্লেখযোগ্য গ্রন্থ – একাত্তরের দিনগুলি(স্মৃতিচা্রণমূলক),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ক্যান্সারের সঙ্গে বসবাস, প্রভাশের দিনগুলি,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BB153AAE-08A7-4210-8EAA-452BF8025A73}"/>
              </a:ext>
            </a:extLst>
          </p:cNvPr>
          <p:cNvSpPr/>
          <p:nvPr/>
        </p:nvSpPr>
        <p:spPr>
          <a:xfrm>
            <a:off x="-113605" y="4814563"/>
            <a:ext cx="1490124" cy="1847725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9000">
                <a:schemeClr val="accent1">
                  <a:lumMod val="0"/>
                  <a:lumOff val="100000"/>
                </a:schemeClr>
              </a:gs>
              <a:gs pos="7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পুরস্কার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বাংলা একাডেমি পুরস্কার</a:t>
            </a:r>
            <a:r>
              <a:rPr kumimoji="0" lang="bn-B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BC65496A-CE9D-4051-AC10-17106BA5DFE4}"/>
              </a:ext>
            </a:extLst>
          </p:cNvPr>
          <p:cNvSpPr/>
          <p:nvPr/>
        </p:nvSpPr>
        <p:spPr>
          <a:xfrm>
            <a:off x="3696694" y="4883461"/>
            <a:ext cx="1451926" cy="1778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১৯৯৪ এর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২৬ জুন 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cs typeface="Vrinda" panose="020B0502040204020203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CECB5EC0-E0A0-4FD5-A0F2-ADF26EDC3BDF}"/>
              </a:ext>
            </a:extLst>
          </p:cNvPr>
          <p:cNvSpPr/>
          <p:nvPr/>
        </p:nvSpPr>
        <p:spPr>
          <a:xfrm>
            <a:off x="1574898" y="4930831"/>
            <a:ext cx="2172892" cy="1684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আমৃত্যু সংগ্রাম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  রাজাকার,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আল-বদর,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আল-সামস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7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219718" y="0"/>
            <a:ext cx="5190186" cy="199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09670"/>
            <a:ext cx="9723549" cy="47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0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116687" y="0"/>
            <a:ext cx="5847009" cy="1893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8" y="1558344"/>
            <a:ext cx="10702343" cy="49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02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269</Words>
  <Application>Microsoft Office PowerPoint</Application>
  <PresentationFormat>Custom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স্বাগতম</vt:lpstr>
      <vt:lpstr>      শিক্ষক পরিচিতি</vt:lpstr>
      <vt:lpstr>PowerPoint Presentation</vt:lpstr>
      <vt:lpstr>PowerPoint Presentation</vt:lpstr>
      <vt:lpstr>পাঠ পরিচিত</vt:lpstr>
      <vt:lpstr>           শিখন ফল পাঠ শেষে শিক্ষার্থীরা--------- </vt:lpstr>
      <vt:lpstr>PowerPoint Presentation</vt:lpstr>
      <vt:lpstr>PowerPoint Presentation</vt:lpstr>
      <vt:lpstr>PowerPoint Presentation</vt:lpstr>
      <vt:lpstr>        কঠিন শব্দের অর্থ</vt:lpstr>
      <vt:lpstr>১০ই মে সোমবার ১৯৭১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Nafis Fuad</dc:creator>
  <cp:lastModifiedBy>Laptop Solution</cp:lastModifiedBy>
  <cp:revision>32</cp:revision>
  <dcterms:created xsi:type="dcterms:W3CDTF">2019-04-19T17:15:18Z</dcterms:created>
  <dcterms:modified xsi:type="dcterms:W3CDTF">2020-01-30T16:11:48Z</dcterms:modified>
</cp:coreProperties>
</file>