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60" r:id="rId3"/>
    <p:sldId id="257" r:id="rId4"/>
    <p:sldId id="258" r:id="rId5"/>
    <p:sldId id="270" r:id="rId6"/>
    <p:sldId id="271" r:id="rId7"/>
    <p:sldId id="278" r:id="rId8"/>
    <p:sldId id="256" r:id="rId9"/>
    <p:sldId id="263" r:id="rId10"/>
    <p:sldId id="272" r:id="rId11"/>
    <p:sldId id="273" r:id="rId12"/>
    <p:sldId id="274" r:id="rId13"/>
    <p:sldId id="275" r:id="rId14"/>
    <p:sldId id="264" r:id="rId15"/>
    <p:sldId id="265" r:id="rId16"/>
    <p:sldId id="27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ED569"/>
    <a:srgbClr val="800000"/>
    <a:srgbClr val="FF0000"/>
    <a:srgbClr val="CCFF33"/>
    <a:srgbClr val="E9E658"/>
    <a:srgbClr val="FFFF66"/>
    <a:srgbClr val="FF99FF"/>
    <a:srgbClr val="99FF33"/>
    <a:srgbClr val="C2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9" d="100"/>
          <a:sy n="79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F11A4-D4FB-48BC-B219-35D7B95D7F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9B5E5-CECE-4B84-A909-CB6F4173EA33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800000"/>
          </a:solidFill>
        </a:ln>
      </dgm:spPr>
      <dgm:t>
        <a:bodyPr/>
        <a:lstStyle/>
        <a:p>
          <a:r>
            <a:rPr lang="en-US" sz="7200" dirty="0" smtClean="0">
              <a:solidFill>
                <a:srgbClr val="002060"/>
              </a:solidFill>
            </a:rPr>
            <a:t>Old</a:t>
          </a:r>
          <a:endParaRPr lang="ru-RU" sz="7200" dirty="0">
            <a:solidFill>
              <a:srgbClr val="002060"/>
            </a:solidFill>
          </a:endParaRPr>
        </a:p>
      </dgm:t>
    </dgm:pt>
    <dgm:pt modelId="{5D2ADBEF-E1CC-4A1B-91EB-E16BA688124A}" type="parTrans" cxnId="{D35572BF-7259-499C-A819-66E20EC8606E}">
      <dgm:prSet/>
      <dgm:spPr/>
      <dgm:t>
        <a:bodyPr/>
        <a:lstStyle/>
        <a:p>
          <a:endParaRPr lang="ru-RU"/>
        </a:p>
      </dgm:t>
    </dgm:pt>
    <dgm:pt modelId="{88676D73-41BC-4A2B-9F50-1DB46DF0248F}" type="sibTrans" cxnId="{D35572BF-7259-499C-A819-66E20EC8606E}">
      <dgm:prSet/>
      <dgm:spPr/>
      <dgm:t>
        <a:bodyPr/>
        <a:lstStyle/>
        <a:p>
          <a:endParaRPr lang="ru-RU"/>
        </a:p>
      </dgm:t>
    </dgm:pt>
    <dgm:pt modelId="{2AD66F20-7D7C-4A85-84D7-51A876781E6F}">
      <dgm:prSet phldrT="[Text]" phldr="1"/>
      <dgm:spPr>
        <a:noFill/>
      </dgm:spPr>
      <dgm:t>
        <a:bodyPr/>
        <a:lstStyle/>
        <a:p>
          <a:endParaRPr lang="ru-RU" dirty="0"/>
        </a:p>
      </dgm:t>
    </dgm:pt>
    <dgm:pt modelId="{966EA272-A567-428E-9BA2-ECAEF2016AEC}" type="parTrans" cxnId="{EE485DED-7A8A-49F7-8C36-92A624D1E9AB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CBF35A1-0E6D-42EB-9DE2-BFDF21517C3F}" type="sibTrans" cxnId="{EE485DED-7A8A-49F7-8C36-92A624D1E9AB}">
      <dgm:prSet/>
      <dgm:spPr/>
      <dgm:t>
        <a:bodyPr/>
        <a:lstStyle/>
        <a:p>
          <a:endParaRPr lang="ru-RU"/>
        </a:p>
      </dgm:t>
    </dgm:pt>
    <dgm:pt modelId="{F9A5101A-9915-492D-997F-61E84D5E35AA}">
      <dgm:prSet phldrT="[Text]" phldr="1"/>
      <dgm:spPr>
        <a:noFill/>
      </dgm:spPr>
      <dgm:t>
        <a:bodyPr/>
        <a:lstStyle/>
        <a:p>
          <a:endParaRPr lang="ru-RU" dirty="0"/>
        </a:p>
      </dgm:t>
    </dgm:pt>
    <dgm:pt modelId="{B1CD656A-0758-4045-8DFA-813E285A2EA8}" type="parTrans" cxnId="{3ED36A51-344C-4260-87E0-AD31F966B13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4BE889B-7050-41EF-8408-0765D6C7542A}" type="sibTrans" cxnId="{3ED36A51-344C-4260-87E0-AD31F966B130}">
      <dgm:prSet/>
      <dgm:spPr/>
      <dgm:t>
        <a:bodyPr/>
        <a:lstStyle/>
        <a:p>
          <a:endParaRPr lang="ru-RU"/>
        </a:p>
      </dgm:t>
    </dgm:pt>
    <dgm:pt modelId="{E739907A-5FE7-4B57-8A76-7C43B31FF000}">
      <dgm:prSet phldrT="[Text]" phldr="1"/>
      <dgm:spPr>
        <a:noFill/>
      </dgm:spPr>
      <dgm:t>
        <a:bodyPr/>
        <a:lstStyle/>
        <a:p>
          <a:endParaRPr lang="ru-RU" dirty="0"/>
        </a:p>
      </dgm:t>
    </dgm:pt>
    <dgm:pt modelId="{FDF6D05D-7E97-4973-9A11-2DB5F1A32E35}" type="parTrans" cxnId="{9910E06F-3ADF-440D-8B5A-47C839A8189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13DE848-7925-49D6-90EB-1CEAF533C5DE}" type="sibTrans" cxnId="{9910E06F-3ADF-440D-8B5A-47C839A81895}">
      <dgm:prSet/>
      <dgm:spPr/>
      <dgm:t>
        <a:bodyPr/>
        <a:lstStyle/>
        <a:p>
          <a:endParaRPr lang="ru-RU"/>
        </a:p>
      </dgm:t>
    </dgm:pt>
    <dgm:pt modelId="{3A3F4209-C854-45A3-9D8C-A1C11B1F7081}" type="pres">
      <dgm:prSet presAssocID="{285F11A4-D4FB-48BC-B219-35D7B95D7F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14B45-46D0-4CEE-869C-3E3FF8350C28}" type="pres">
      <dgm:prSet presAssocID="{BA39B5E5-CECE-4B84-A909-CB6F4173EA33}" presName="centerShape" presStyleLbl="node0" presStyleIdx="0" presStyleCnt="1" custLinFactNeighborX="148" custLinFactNeighborY="536"/>
      <dgm:spPr/>
      <dgm:t>
        <a:bodyPr/>
        <a:lstStyle/>
        <a:p>
          <a:endParaRPr lang="ru-RU"/>
        </a:p>
      </dgm:t>
    </dgm:pt>
    <dgm:pt modelId="{C2BD6BFD-24CC-4827-B95C-A08B30B30BAE}" type="pres">
      <dgm:prSet presAssocID="{966EA272-A567-428E-9BA2-ECAEF2016AEC}" presName="parTrans" presStyleLbl="sibTrans2D1" presStyleIdx="0" presStyleCnt="3" custScaleX="992235" custLinFactNeighborY="-57475"/>
      <dgm:spPr/>
      <dgm:t>
        <a:bodyPr/>
        <a:lstStyle/>
        <a:p>
          <a:endParaRPr lang="ru-RU"/>
        </a:p>
      </dgm:t>
    </dgm:pt>
    <dgm:pt modelId="{F83505EB-37C4-4D50-A2A1-58FFFA74CDA0}" type="pres">
      <dgm:prSet presAssocID="{966EA272-A567-428E-9BA2-ECAEF2016AE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4650D49-5618-4696-8BBB-EE49FBA56FB6}" type="pres">
      <dgm:prSet presAssocID="{2AD66F20-7D7C-4A85-84D7-51A876781E6F}" presName="node" presStyleLbl="node1" presStyleIdx="0" presStyleCnt="3" custScaleX="143857" custScaleY="146153" custRadScaleRad="93354" custRadScaleInc="-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11A19-FD36-4D5A-9078-434C7908691A}" type="pres">
      <dgm:prSet presAssocID="{B1CD656A-0758-4045-8DFA-813E285A2EA8}" presName="parTrans" presStyleLbl="sibTrans2D1" presStyleIdx="1" presStyleCnt="3" custScaleX="832810" custLinFactX="134298" custLinFactNeighborX="200000" custLinFactNeighborY="3755"/>
      <dgm:spPr/>
      <dgm:t>
        <a:bodyPr/>
        <a:lstStyle/>
        <a:p>
          <a:endParaRPr lang="ru-RU"/>
        </a:p>
      </dgm:t>
    </dgm:pt>
    <dgm:pt modelId="{29870BF6-F122-4F7B-B575-202765EB1891}" type="pres">
      <dgm:prSet presAssocID="{B1CD656A-0758-4045-8DFA-813E285A2EA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2501A49-7E36-4B43-9056-A05F04947DCB}" type="pres">
      <dgm:prSet presAssocID="{F9A5101A-9915-492D-997F-61E84D5E35AA}" presName="node" presStyleLbl="node1" presStyleIdx="1" presStyleCnt="3" custScaleX="134828" custScaleY="154148" custRadScaleRad="94490" custRadScaleInc="-15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266CC-8E05-483C-960B-CB74C9B407C7}" type="pres">
      <dgm:prSet presAssocID="{FDF6D05D-7E97-4973-9A11-2DB5F1A32E35}" presName="parTrans" presStyleLbl="sibTrans2D1" presStyleIdx="2" presStyleCnt="3" custAng="21054113" custScaleX="791518" custLinFactX="-100000" custLinFactNeighborX="-111236" custLinFactNeighborY="51964" custRadScaleRad="87846"/>
      <dgm:spPr/>
      <dgm:t>
        <a:bodyPr/>
        <a:lstStyle/>
        <a:p>
          <a:endParaRPr lang="ru-RU"/>
        </a:p>
      </dgm:t>
    </dgm:pt>
    <dgm:pt modelId="{C53E84BD-7D95-4AB3-A5CD-22F264966F71}" type="pres">
      <dgm:prSet presAssocID="{FDF6D05D-7E97-4973-9A11-2DB5F1A32E3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D739447-736C-4695-8225-83A7B750BAA8}" type="pres">
      <dgm:prSet presAssocID="{E739907A-5FE7-4B57-8A76-7C43B31FF000}" presName="node" presStyleLbl="node1" presStyleIdx="2" presStyleCnt="3" custScaleX="153885" custScaleY="161194" custRadScaleRad="101041" custRadScaleInc="2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0E06F-3ADF-440D-8B5A-47C839A81895}" srcId="{BA39B5E5-CECE-4B84-A909-CB6F4173EA33}" destId="{E739907A-5FE7-4B57-8A76-7C43B31FF000}" srcOrd="2" destOrd="0" parTransId="{FDF6D05D-7E97-4973-9A11-2DB5F1A32E35}" sibTransId="{013DE848-7925-49D6-90EB-1CEAF533C5DE}"/>
    <dgm:cxn modelId="{26F1EF6B-D3C7-4A17-BD6F-55A14087A84A}" type="presOf" srcId="{FDF6D05D-7E97-4973-9A11-2DB5F1A32E35}" destId="{C53E84BD-7D95-4AB3-A5CD-22F264966F71}" srcOrd="1" destOrd="0" presId="urn:microsoft.com/office/officeart/2005/8/layout/radial5"/>
    <dgm:cxn modelId="{F8E411C4-649B-4894-A2C4-40C529439D38}" type="presOf" srcId="{966EA272-A567-428E-9BA2-ECAEF2016AEC}" destId="{F83505EB-37C4-4D50-A2A1-58FFFA74CDA0}" srcOrd="1" destOrd="0" presId="urn:microsoft.com/office/officeart/2005/8/layout/radial5"/>
    <dgm:cxn modelId="{EE485DED-7A8A-49F7-8C36-92A624D1E9AB}" srcId="{BA39B5E5-CECE-4B84-A909-CB6F4173EA33}" destId="{2AD66F20-7D7C-4A85-84D7-51A876781E6F}" srcOrd="0" destOrd="0" parTransId="{966EA272-A567-428E-9BA2-ECAEF2016AEC}" sibTransId="{2CBF35A1-0E6D-42EB-9DE2-BFDF21517C3F}"/>
    <dgm:cxn modelId="{3ED36A51-344C-4260-87E0-AD31F966B130}" srcId="{BA39B5E5-CECE-4B84-A909-CB6F4173EA33}" destId="{F9A5101A-9915-492D-997F-61E84D5E35AA}" srcOrd="1" destOrd="0" parTransId="{B1CD656A-0758-4045-8DFA-813E285A2EA8}" sibTransId="{94BE889B-7050-41EF-8408-0765D6C7542A}"/>
    <dgm:cxn modelId="{EA857D93-FD87-4184-958F-7D1FEE83AAEA}" type="presOf" srcId="{285F11A4-D4FB-48BC-B219-35D7B95D7F68}" destId="{3A3F4209-C854-45A3-9D8C-A1C11B1F7081}" srcOrd="0" destOrd="0" presId="urn:microsoft.com/office/officeart/2005/8/layout/radial5"/>
    <dgm:cxn modelId="{7A9E5A14-9EFE-4A8B-9584-F6ECE80666C3}" type="presOf" srcId="{E739907A-5FE7-4B57-8A76-7C43B31FF000}" destId="{2D739447-736C-4695-8225-83A7B750BAA8}" srcOrd="0" destOrd="0" presId="urn:microsoft.com/office/officeart/2005/8/layout/radial5"/>
    <dgm:cxn modelId="{E492FE20-20F9-4AB0-BADD-476452B05A16}" type="presOf" srcId="{BA39B5E5-CECE-4B84-A909-CB6F4173EA33}" destId="{13014B45-46D0-4CEE-869C-3E3FF8350C28}" srcOrd="0" destOrd="0" presId="urn:microsoft.com/office/officeart/2005/8/layout/radial5"/>
    <dgm:cxn modelId="{CD6B946C-7EDA-42A7-89B2-0BAE38A32A2C}" type="presOf" srcId="{2AD66F20-7D7C-4A85-84D7-51A876781E6F}" destId="{64650D49-5618-4696-8BBB-EE49FBA56FB6}" srcOrd="0" destOrd="0" presId="urn:microsoft.com/office/officeart/2005/8/layout/radial5"/>
    <dgm:cxn modelId="{B6C9080E-C665-4F58-B5F7-0804B8779BC7}" type="presOf" srcId="{B1CD656A-0758-4045-8DFA-813E285A2EA8}" destId="{29870BF6-F122-4F7B-B575-202765EB1891}" srcOrd="1" destOrd="0" presId="urn:microsoft.com/office/officeart/2005/8/layout/radial5"/>
    <dgm:cxn modelId="{30B3ABF1-EA83-4E6D-8FB1-3BB81FBD2CDE}" type="presOf" srcId="{B1CD656A-0758-4045-8DFA-813E285A2EA8}" destId="{47611A19-FD36-4D5A-9078-434C7908691A}" srcOrd="0" destOrd="0" presId="urn:microsoft.com/office/officeart/2005/8/layout/radial5"/>
    <dgm:cxn modelId="{D35572BF-7259-499C-A819-66E20EC8606E}" srcId="{285F11A4-D4FB-48BC-B219-35D7B95D7F68}" destId="{BA39B5E5-CECE-4B84-A909-CB6F4173EA33}" srcOrd="0" destOrd="0" parTransId="{5D2ADBEF-E1CC-4A1B-91EB-E16BA688124A}" sibTransId="{88676D73-41BC-4A2B-9F50-1DB46DF0248F}"/>
    <dgm:cxn modelId="{6957194D-850C-4BC6-AD1A-A5DA110614D6}" type="presOf" srcId="{966EA272-A567-428E-9BA2-ECAEF2016AEC}" destId="{C2BD6BFD-24CC-4827-B95C-A08B30B30BAE}" srcOrd="0" destOrd="0" presId="urn:microsoft.com/office/officeart/2005/8/layout/radial5"/>
    <dgm:cxn modelId="{FB1AC678-2E30-4977-988F-51C4DDD3E824}" type="presOf" srcId="{F9A5101A-9915-492D-997F-61E84D5E35AA}" destId="{82501A49-7E36-4B43-9056-A05F04947DCB}" srcOrd="0" destOrd="0" presId="urn:microsoft.com/office/officeart/2005/8/layout/radial5"/>
    <dgm:cxn modelId="{42430EFC-1621-4AB1-A91D-643510348E45}" type="presOf" srcId="{FDF6D05D-7E97-4973-9A11-2DB5F1A32E35}" destId="{A7F266CC-8E05-483C-960B-CB74C9B407C7}" srcOrd="0" destOrd="0" presId="urn:microsoft.com/office/officeart/2005/8/layout/radial5"/>
    <dgm:cxn modelId="{E754EAB6-2282-40D0-BA14-5F6D7AFCB55D}" type="presParOf" srcId="{3A3F4209-C854-45A3-9D8C-A1C11B1F7081}" destId="{13014B45-46D0-4CEE-869C-3E3FF8350C28}" srcOrd="0" destOrd="0" presId="urn:microsoft.com/office/officeart/2005/8/layout/radial5"/>
    <dgm:cxn modelId="{05971F63-BE2B-4F98-A4E4-CCC529C464DF}" type="presParOf" srcId="{3A3F4209-C854-45A3-9D8C-A1C11B1F7081}" destId="{C2BD6BFD-24CC-4827-B95C-A08B30B30BAE}" srcOrd="1" destOrd="0" presId="urn:microsoft.com/office/officeart/2005/8/layout/radial5"/>
    <dgm:cxn modelId="{2F537E1B-D4EA-4711-AD1B-3CB2E0FE3C7F}" type="presParOf" srcId="{C2BD6BFD-24CC-4827-B95C-A08B30B30BAE}" destId="{F83505EB-37C4-4D50-A2A1-58FFFA74CDA0}" srcOrd="0" destOrd="0" presId="urn:microsoft.com/office/officeart/2005/8/layout/radial5"/>
    <dgm:cxn modelId="{4F562558-9938-454A-8DB9-9815F3AC7C1F}" type="presParOf" srcId="{3A3F4209-C854-45A3-9D8C-A1C11B1F7081}" destId="{64650D49-5618-4696-8BBB-EE49FBA56FB6}" srcOrd="2" destOrd="0" presId="urn:microsoft.com/office/officeart/2005/8/layout/radial5"/>
    <dgm:cxn modelId="{D3A2942F-3072-47B4-8304-F6FCE36F3EAD}" type="presParOf" srcId="{3A3F4209-C854-45A3-9D8C-A1C11B1F7081}" destId="{47611A19-FD36-4D5A-9078-434C7908691A}" srcOrd="3" destOrd="0" presId="urn:microsoft.com/office/officeart/2005/8/layout/radial5"/>
    <dgm:cxn modelId="{251A51C2-B042-4F1C-B4A4-54C824ED92FC}" type="presParOf" srcId="{47611A19-FD36-4D5A-9078-434C7908691A}" destId="{29870BF6-F122-4F7B-B575-202765EB1891}" srcOrd="0" destOrd="0" presId="urn:microsoft.com/office/officeart/2005/8/layout/radial5"/>
    <dgm:cxn modelId="{F46FB182-6D20-4761-8DE3-55E782601763}" type="presParOf" srcId="{3A3F4209-C854-45A3-9D8C-A1C11B1F7081}" destId="{82501A49-7E36-4B43-9056-A05F04947DCB}" srcOrd="4" destOrd="0" presId="urn:microsoft.com/office/officeart/2005/8/layout/radial5"/>
    <dgm:cxn modelId="{3C079318-847B-4584-BFA4-BF98C374958A}" type="presParOf" srcId="{3A3F4209-C854-45A3-9D8C-A1C11B1F7081}" destId="{A7F266CC-8E05-483C-960B-CB74C9B407C7}" srcOrd="5" destOrd="0" presId="urn:microsoft.com/office/officeart/2005/8/layout/radial5"/>
    <dgm:cxn modelId="{79CF7BFB-8E65-466B-96C6-D72A3D9975C9}" type="presParOf" srcId="{A7F266CC-8E05-483C-960B-CB74C9B407C7}" destId="{C53E84BD-7D95-4AB3-A5CD-22F264966F71}" srcOrd="0" destOrd="0" presId="urn:microsoft.com/office/officeart/2005/8/layout/radial5"/>
    <dgm:cxn modelId="{2759F356-F349-498F-BB1D-20C0B6134F09}" type="presParOf" srcId="{3A3F4209-C854-45A3-9D8C-A1C11B1F7081}" destId="{2D739447-736C-4695-8225-83A7B750BAA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C9953-1A42-4AC1-B40B-0DB06C06F66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68013-881B-41CE-924B-6A71BD4088BB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Hospital</a:t>
          </a:r>
          <a:endParaRPr lang="ru-RU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47C7D9-9335-415D-B5C8-2E91927321F3}" type="parTrans" cxnId="{427972E1-DD19-4B2F-A1B9-FAB9DCFA337C}">
      <dgm:prSet/>
      <dgm:spPr/>
      <dgm:t>
        <a:bodyPr/>
        <a:lstStyle/>
        <a:p>
          <a:endParaRPr lang="ru-RU"/>
        </a:p>
      </dgm:t>
    </dgm:pt>
    <dgm:pt modelId="{B1B7E4B0-3CD0-4EED-B56D-69FAC8BAB2A5}" type="sibTrans" cxnId="{427972E1-DD19-4B2F-A1B9-FAB9DCFA337C}">
      <dgm:prSet/>
      <dgm:spPr/>
      <dgm:t>
        <a:bodyPr/>
        <a:lstStyle/>
        <a:p>
          <a:endParaRPr lang="ru-RU"/>
        </a:p>
      </dgm:t>
    </dgm:pt>
    <dgm:pt modelId="{3599659D-A4ED-4063-9DED-421FACE46A10}">
      <dgm:prSet phldrT="[Text]" phldr="1"/>
      <dgm:spPr>
        <a:noFill/>
      </dgm:spPr>
      <dgm:t>
        <a:bodyPr/>
        <a:lstStyle/>
        <a:p>
          <a:endParaRPr lang="ru-RU"/>
        </a:p>
      </dgm:t>
    </dgm:pt>
    <dgm:pt modelId="{21BC3EC1-D685-4101-AF12-57C859E5B0AA}" type="parTrans" cxnId="{F892B922-D35A-4B36-A086-23D031C52ECE}">
      <dgm:prSet/>
      <dgm:spPr/>
      <dgm:t>
        <a:bodyPr/>
        <a:lstStyle/>
        <a:p>
          <a:endParaRPr lang="ru-RU"/>
        </a:p>
      </dgm:t>
    </dgm:pt>
    <dgm:pt modelId="{B0B18DC5-92B3-4771-99DF-BFF402F79892}" type="sibTrans" cxnId="{F892B922-D35A-4B36-A086-23D031C52ECE}">
      <dgm:prSet/>
      <dgm:spPr/>
      <dgm:t>
        <a:bodyPr/>
        <a:lstStyle/>
        <a:p>
          <a:endParaRPr lang="ru-RU"/>
        </a:p>
      </dgm:t>
    </dgm:pt>
    <dgm:pt modelId="{9F16473F-969D-4A32-AEC6-1F94F312D999}">
      <dgm:prSet phldrT="[Text]" phldr="1"/>
      <dgm:spPr>
        <a:noFill/>
      </dgm:spPr>
      <dgm:t>
        <a:bodyPr/>
        <a:lstStyle/>
        <a:p>
          <a:endParaRPr lang="ru-RU"/>
        </a:p>
      </dgm:t>
    </dgm:pt>
    <dgm:pt modelId="{E5BD4A33-A627-4451-B4B2-F3DC147ADBED}" type="parTrans" cxnId="{BD52170F-2166-4A2D-B9ED-AAA4FDAB6B1A}">
      <dgm:prSet/>
      <dgm:spPr/>
      <dgm:t>
        <a:bodyPr/>
        <a:lstStyle/>
        <a:p>
          <a:endParaRPr lang="ru-RU"/>
        </a:p>
      </dgm:t>
    </dgm:pt>
    <dgm:pt modelId="{905E72C6-9C93-44A9-9B67-40890D13C6FA}" type="sibTrans" cxnId="{BD52170F-2166-4A2D-B9ED-AAA4FDAB6B1A}">
      <dgm:prSet/>
      <dgm:spPr/>
      <dgm:t>
        <a:bodyPr/>
        <a:lstStyle/>
        <a:p>
          <a:endParaRPr lang="ru-RU"/>
        </a:p>
      </dgm:t>
    </dgm:pt>
    <dgm:pt modelId="{70409F42-DF13-4AD7-B43F-A97F3993A08F}">
      <dgm:prSet phldrT="[Text]" phldr="1"/>
      <dgm:spPr>
        <a:noFill/>
      </dgm:spPr>
      <dgm:t>
        <a:bodyPr/>
        <a:lstStyle/>
        <a:p>
          <a:endParaRPr lang="ru-RU"/>
        </a:p>
      </dgm:t>
    </dgm:pt>
    <dgm:pt modelId="{0415C1DF-FC59-482B-B776-336F8C1C42A2}" type="parTrans" cxnId="{075CAA85-E92B-4AB7-89F3-34DF7C3DD492}">
      <dgm:prSet/>
      <dgm:spPr/>
      <dgm:t>
        <a:bodyPr/>
        <a:lstStyle/>
        <a:p>
          <a:endParaRPr lang="ru-RU"/>
        </a:p>
      </dgm:t>
    </dgm:pt>
    <dgm:pt modelId="{62828863-9390-4279-9A41-D968F5D86C13}" type="sibTrans" cxnId="{075CAA85-E92B-4AB7-89F3-34DF7C3DD492}">
      <dgm:prSet/>
      <dgm:spPr/>
      <dgm:t>
        <a:bodyPr/>
        <a:lstStyle/>
        <a:p>
          <a:endParaRPr lang="ru-RU"/>
        </a:p>
      </dgm:t>
    </dgm:pt>
    <dgm:pt modelId="{725496B8-4B7A-4F2B-9027-7D5F8DACD50E}" type="pres">
      <dgm:prSet presAssocID="{F26C9953-1A42-4AC1-B40B-0DB06C06F6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BE7B6-08B8-46D8-9F7A-44224981473A}" type="pres">
      <dgm:prSet presAssocID="{B8B68013-881B-41CE-924B-6A71BD4088BB}" presName="centerShape" presStyleLbl="node0" presStyleIdx="0" presStyleCnt="1" custScaleX="121031" custScaleY="106770" custLinFactNeighborX="-552" custLinFactNeighborY="-5749"/>
      <dgm:spPr/>
      <dgm:t>
        <a:bodyPr/>
        <a:lstStyle/>
        <a:p>
          <a:endParaRPr lang="ru-RU"/>
        </a:p>
      </dgm:t>
    </dgm:pt>
    <dgm:pt modelId="{9FC2F939-0E52-4FFA-AD25-772871B56082}" type="pres">
      <dgm:prSet presAssocID="{21BC3EC1-D685-4101-AF12-57C859E5B0AA}" presName="parTrans" presStyleLbl="sibTrans2D1" presStyleIdx="0" presStyleCnt="3" custScaleX="308574" custLinFactNeighborX="37995" custLinFactNeighborY="-20124"/>
      <dgm:spPr/>
      <dgm:t>
        <a:bodyPr/>
        <a:lstStyle/>
        <a:p>
          <a:endParaRPr lang="ru-RU"/>
        </a:p>
      </dgm:t>
    </dgm:pt>
    <dgm:pt modelId="{477CFE1E-6B88-4C9E-AF3F-8D6D2212CD81}" type="pres">
      <dgm:prSet presAssocID="{21BC3EC1-D685-4101-AF12-57C859E5B0A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1520433-97B7-401A-B031-D32F61058ED7}" type="pres">
      <dgm:prSet presAssocID="{3599659D-A4ED-4063-9DED-421FACE46A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5E1FB-745D-482E-88BF-9BF049C4C360}" type="pres">
      <dgm:prSet presAssocID="{E5BD4A33-A627-4451-B4B2-F3DC147ADBED}" presName="parTrans" presStyleLbl="sibTrans2D1" presStyleIdx="1" presStyleCnt="3" custAng="313727" custScaleX="157668" custLinFactNeighborX="-17849" custLinFactNeighborY="4542"/>
      <dgm:spPr/>
      <dgm:t>
        <a:bodyPr/>
        <a:lstStyle/>
        <a:p>
          <a:endParaRPr lang="ru-RU"/>
        </a:p>
      </dgm:t>
    </dgm:pt>
    <dgm:pt modelId="{B3088E8A-7AD1-426D-8C11-C0B887A986F6}" type="pres">
      <dgm:prSet presAssocID="{E5BD4A33-A627-4451-B4B2-F3DC147ADBE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0E915BE-0A17-4EA3-A083-E99FACF9365C}" type="pres">
      <dgm:prSet presAssocID="{9F16473F-969D-4A32-AEC6-1F94F312D9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C758E-6650-4BBD-9BC2-BC565376E8CE}" type="pres">
      <dgm:prSet presAssocID="{0415C1DF-FC59-482B-B776-336F8C1C42A2}" presName="parTrans" presStyleLbl="sibTrans2D1" presStyleIdx="2" presStyleCnt="3" custAng="21004604" custScaleX="174866" custLinFactNeighborX="-3351" custLinFactNeighborY="-2706"/>
      <dgm:spPr/>
      <dgm:t>
        <a:bodyPr/>
        <a:lstStyle/>
        <a:p>
          <a:endParaRPr lang="ru-RU"/>
        </a:p>
      </dgm:t>
    </dgm:pt>
    <dgm:pt modelId="{08A5B035-74A1-47FE-BB90-FD17EAC6606F}" type="pres">
      <dgm:prSet presAssocID="{0415C1DF-FC59-482B-B776-336F8C1C42A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8124570-DE21-4340-9C83-640420CBFD7E}" type="pres">
      <dgm:prSet presAssocID="{70409F42-DF13-4AD7-B43F-A97F3993A0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6C0BC-6F3F-439D-A5AC-0C7A01ACE85F}" type="presOf" srcId="{21BC3EC1-D685-4101-AF12-57C859E5B0AA}" destId="{9FC2F939-0E52-4FFA-AD25-772871B56082}" srcOrd="0" destOrd="0" presId="urn:microsoft.com/office/officeart/2005/8/layout/radial5"/>
    <dgm:cxn modelId="{52DAB6EF-9547-47E3-BF32-A73CE28AE737}" type="presOf" srcId="{E5BD4A33-A627-4451-B4B2-F3DC147ADBED}" destId="{B3088E8A-7AD1-426D-8C11-C0B887A986F6}" srcOrd="1" destOrd="0" presId="urn:microsoft.com/office/officeart/2005/8/layout/radial5"/>
    <dgm:cxn modelId="{96EAB623-4F8D-4B15-A73B-3286D47AC5CB}" type="presOf" srcId="{3599659D-A4ED-4063-9DED-421FACE46A10}" destId="{E1520433-97B7-401A-B031-D32F61058ED7}" srcOrd="0" destOrd="0" presId="urn:microsoft.com/office/officeart/2005/8/layout/radial5"/>
    <dgm:cxn modelId="{8E136016-A79D-4372-9C71-BB8DBBF2861C}" type="presOf" srcId="{70409F42-DF13-4AD7-B43F-A97F3993A08F}" destId="{F8124570-DE21-4340-9C83-640420CBFD7E}" srcOrd="0" destOrd="0" presId="urn:microsoft.com/office/officeart/2005/8/layout/radial5"/>
    <dgm:cxn modelId="{075CAA85-E92B-4AB7-89F3-34DF7C3DD492}" srcId="{B8B68013-881B-41CE-924B-6A71BD4088BB}" destId="{70409F42-DF13-4AD7-B43F-A97F3993A08F}" srcOrd="2" destOrd="0" parTransId="{0415C1DF-FC59-482B-B776-336F8C1C42A2}" sibTransId="{62828863-9390-4279-9A41-D968F5D86C13}"/>
    <dgm:cxn modelId="{F892B922-D35A-4B36-A086-23D031C52ECE}" srcId="{B8B68013-881B-41CE-924B-6A71BD4088BB}" destId="{3599659D-A4ED-4063-9DED-421FACE46A10}" srcOrd="0" destOrd="0" parTransId="{21BC3EC1-D685-4101-AF12-57C859E5B0AA}" sibTransId="{B0B18DC5-92B3-4771-99DF-BFF402F79892}"/>
    <dgm:cxn modelId="{EB95ACC1-702F-4CBA-B2BC-AAFC18304E2E}" type="presOf" srcId="{F26C9953-1A42-4AC1-B40B-0DB06C06F66B}" destId="{725496B8-4B7A-4F2B-9027-7D5F8DACD50E}" srcOrd="0" destOrd="0" presId="urn:microsoft.com/office/officeart/2005/8/layout/radial5"/>
    <dgm:cxn modelId="{08CB9F9E-5947-44F8-904F-EDFF44643175}" type="presOf" srcId="{21BC3EC1-D685-4101-AF12-57C859E5B0AA}" destId="{477CFE1E-6B88-4C9E-AF3F-8D6D2212CD81}" srcOrd="1" destOrd="0" presId="urn:microsoft.com/office/officeart/2005/8/layout/radial5"/>
    <dgm:cxn modelId="{BD80407D-A9AE-455E-BA9F-9F7B35A9DB4C}" type="presOf" srcId="{E5BD4A33-A627-4451-B4B2-F3DC147ADBED}" destId="{AB65E1FB-745D-482E-88BF-9BF049C4C360}" srcOrd="0" destOrd="0" presId="urn:microsoft.com/office/officeart/2005/8/layout/radial5"/>
    <dgm:cxn modelId="{937546BF-0B9F-48B8-BDE4-7630A32EE81C}" type="presOf" srcId="{9F16473F-969D-4A32-AEC6-1F94F312D999}" destId="{20E915BE-0A17-4EA3-A083-E99FACF9365C}" srcOrd="0" destOrd="0" presId="urn:microsoft.com/office/officeart/2005/8/layout/radial5"/>
    <dgm:cxn modelId="{BD52170F-2166-4A2D-B9ED-AAA4FDAB6B1A}" srcId="{B8B68013-881B-41CE-924B-6A71BD4088BB}" destId="{9F16473F-969D-4A32-AEC6-1F94F312D999}" srcOrd="1" destOrd="0" parTransId="{E5BD4A33-A627-4451-B4B2-F3DC147ADBED}" sibTransId="{905E72C6-9C93-44A9-9B67-40890D13C6FA}"/>
    <dgm:cxn modelId="{D444F6B9-9020-41F7-B65F-D14A9A717090}" type="presOf" srcId="{0415C1DF-FC59-482B-B776-336F8C1C42A2}" destId="{08A5B035-74A1-47FE-BB90-FD17EAC6606F}" srcOrd="1" destOrd="0" presId="urn:microsoft.com/office/officeart/2005/8/layout/radial5"/>
    <dgm:cxn modelId="{1C5B6D6E-DF21-4D15-80E4-0E87B8249799}" type="presOf" srcId="{B8B68013-881B-41CE-924B-6A71BD4088BB}" destId="{83ABE7B6-08B8-46D8-9F7A-44224981473A}" srcOrd="0" destOrd="0" presId="urn:microsoft.com/office/officeart/2005/8/layout/radial5"/>
    <dgm:cxn modelId="{8D31A78D-E168-45D9-894D-9195978C441C}" type="presOf" srcId="{0415C1DF-FC59-482B-B776-336F8C1C42A2}" destId="{D8EC758E-6650-4BBD-9BC2-BC565376E8CE}" srcOrd="0" destOrd="0" presId="urn:microsoft.com/office/officeart/2005/8/layout/radial5"/>
    <dgm:cxn modelId="{427972E1-DD19-4B2F-A1B9-FAB9DCFA337C}" srcId="{F26C9953-1A42-4AC1-B40B-0DB06C06F66B}" destId="{B8B68013-881B-41CE-924B-6A71BD4088BB}" srcOrd="0" destOrd="0" parTransId="{9647C7D9-9335-415D-B5C8-2E91927321F3}" sibTransId="{B1B7E4B0-3CD0-4EED-B56D-69FAC8BAB2A5}"/>
    <dgm:cxn modelId="{5D5F65F5-B26F-4CFC-B798-8E2B5E19C62A}" type="presParOf" srcId="{725496B8-4B7A-4F2B-9027-7D5F8DACD50E}" destId="{83ABE7B6-08B8-46D8-9F7A-44224981473A}" srcOrd="0" destOrd="0" presId="urn:microsoft.com/office/officeart/2005/8/layout/radial5"/>
    <dgm:cxn modelId="{AA8FBEDF-5868-498C-A8F4-1C9F71847F1E}" type="presParOf" srcId="{725496B8-4B7A-4F2B-9027-7D5F8DACD50E}" destId="{9FC2F939-0E52-4FFA-AD25-772871B56082}" srcOrd="1" destOrd="0" presId="urn:microsoft.com/office/officeart/2005/8/layout/radial5"/>
    <dgm:cxn modelId="{7FE87855-0264-4416-9C11-A1989012CA43}" type="presParOf" srcId="{9FC2F939-0E52-4FFA-AD25-772871B56082}" destId="{477CFE1E-6B88-4C9E-AF3F-8D6D2212CD81}" srcOrd="0" destOrd="0" presId="urn:microsoft.com/office/officeart/2005/8/layout/radial5"/>
    <dgm:cxn modelId="{75045049-F512-409A-90CD-CCE6DC210238}" type="presParOf" srcId="{725496B8-4B7A-4F2B-9027-7D5F8DACD50E}" destId="{E1520433-97B7-401A-B031-D32F61058ED7}" srcOrd="2" destOrd="0" presId="urn:microsoft.com/office/officeart/2005/8/layout/radial5"/>
    <dgm:cxn modelId="{71553507-4954-410F-BAE7-071EA0DD4C41}" type="presParOf" srcId="{725496B8-4B7A-4F2B-9027-7D5F8DACD50E}" destId="{AB65E1FB-745D-482E-88BF-9BF049C4C360}" srcOrd="3" destOrd="0" presId="urn:microsoft.com/office/officeart/2005/8/layout/radial5"/>
    <dgm:cxn modelId="{3642BD4A-5FAE-4058-9657-0F556B7B33B3}" type="presParOf" srcId="{AB65E1FB-745D-482E-88BF-9BF049C4C360}" destId="{B3088E8A-7AD1-426D-8C11-C0B887A986F6}" srcOrd="0" destOrd="0" presId="urn:microsoft.com/office/officeart/2005/8/layout/radial5"/>
    <dgm:cxn modelId="{0334FF08-0696-4B9C-9EE6-95533A9C6CBF}" type="presParOf" srcId="{725496B8-4B7A-4F2B-9027-7D5F8DACD50E}" destId="{20E915BE-0A17-4EA3-A083-E99FACF9365C}" srcOrd="4" destOrd="0" presId="urn:microsoft.com/office/officeart/2005/8/layout/radial5"/>
    <dgm:cxn modelId="{7F2DF592-3BF3-4C57-8345-964433020B75}" type="presParOf" srcId="{725496B8-4B7A-4F2B-9027-7D5F8DACD50E}" destId="{D8EC758E-6650-4BBD-9BC2-BC565376E8CE}" srcOrd="5" destOrd="0" presId="urn:microsoft.com/office/officeart/2005/8/layout/radial5"/>
    <dgm:cxn modelId="{171EC3F3-0C2D-4759-B280-936C824B7AF1}" type="presParOf" srcId="{D8EC758E-6650-4BBD-9BC2-BC565376E8CE}" destId="{08A5B035-74A1-47FE-BB90-FD17EAC6606F}" srcOrd="0" destOrd="0" presId="urn:microsoft.com/office/officeart/2005/8/layout/radial5"/>
    <dgm:cxn modelId="{BB44A294-81A2-4C6F-B815-C0FD37E48A99}" type="presParOf" srcId="{725496B8-4B7A-4F2B-9027-7D5F8DACD50E}" destId="{F8124570-DE21-4340-9C83-640420CBFD7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60AF43-A5EB-4742-80F2-6F3212FC2BE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D6955-7240-4A5E-A7E7-65F54CAD9AFF}">
      <dgm:prSet phldrT="[Text]" custT="1"/>
      <dgm:spPr/>
      <dgm:t>
        <a:bodyPr/>
        <a:lstStyle/>
        <a:p>
          <a:r>
            <a:rPr lang="en-US" sz="4000" dirty="0" smtClean="0"/>
            <a:t>Patient</a:t>
          </a:r>
          <a:endParaRPr lang="ru-RU" sz="4000" dirty="0"/>
        </a:p>
      </dgm:t>
    </dgm:pt>
    <dgm:pt modelId="{6E07777C-1706-4D1A-916E-D6707F3AD1A6}" type="parTrans" cxnId="{1862A432-B706-4F42-AB4A-4FBC3F0FBD3D}">
      <dgm:prSet/>
      <dgm:spPr/>
      <dgm:t>
        <a:bodyPr/>
        <a:lstStyle/>
        <a:p>
          <a:endParaRPr lang="ru-RU"/>
        </a:p>
      </dgm:t>
    </dgm:pt>
    <dgm:pt modelId="{BA49C505-21CC-4D6F-A075-F9C04899F1AF}" type="sibTrans" cxnId="{1862A432-B706-4F42-AB4A-4FBC3F0FBD3D}">
      <dgm:prSet/>
      <dgm:spPr/>
      <dgm:t>
        <a:bodyPr/>
        <a:lstStyle/>
        <a:p>
          <a:endParaRPr lang="ru-RU"/>
        </a:p>
      </dgm:t>
    </dgm:pt>
    <dgm:pt modelId="{79C7110C-CAD9-44AA-9241-26C4EC2F7B20}">
      <dgm:prSet phldrT="[Text]" phldr="1"/>
      <dgm:spPr>
        <a:noFill/>
      </dgm:spPr>
      <dgm:t>
        <a:bodyPr/>
        <a:lstStyle/>
        <a:p>
          <a:endParaRPr lang="ru-RU"/>
        </a:p>
      </dgm:t>
    </dgm:pt>
    <dgm:pt modelId="{2083F0B8-36C9-4468-BB56-C2ECEC5A42D7}" type="parTrans" cxnId="{A34BE911-F145-48DD-8A21-69D9D72F4DAA}">
      <dgm:prSet/>
      <dgm:spPr/>
      <dgm:t>
        <a:bodyPr/>
        <a:lstStyle/>
        <a:p>
          <a:endParaRPr lang="ru-RU"/>
        </a:p>
      </dgm:t>
    </dgm:pt>
    <dgm:pt modelId="{584AAB0F-0ADE-4A5E-950C-3DE0EC76B80F}" type="sibTrans" cxnId="{A34BE911-F145-48DD-8A21-69D9D72F4DAA}">
      <dgm:prSet/>
      <dgm:spPr/>
      <dgm:t>
        <a:bodyPr/>
        <a:lstStyle/>
        <a:p>
          <a:endParaRPr lang="ru-RU"/>
        </a:p>
      </dgm:t>
    </dgm:pt>
    <dgm:pt modelId="{E09D9025-465A-4177-BC26-1DC1A443A8C0}">
      <dgm:prSet phldrT="[Text]" phldr="1"/>
      <dgm:spPr>
        <a:noFill/>
      </dgm:spPr>
      <dgm:t>
        <a:bodyPr/>
        <a:lstStyle/>
        <a:p>
          <a:endParaRPr lang="ru-RU"/>
        </a:p>
      </dgm:t>
    </dgm:pt>
    <dgm:pt modelId="{17D18F9E-F945-471F-9B4E-B255F5E6FC21}" type="parTrans" cxnId="{53A33473-6605-4CD9-85F9-BCAB1D8E6E06}">
      <dgm:prSet/>
      <dgm:spPr/>
      <dgm:t>
        <a:bodyPr/>
        <a:lstStyle/>
        <a:p>
          <a:endParaRPr lang="ru-RU"/>
        </a:p>
      </dgm:t>
    </dgm:pt>
    <dgm:pt modelId="{E232055D-B6FB-4733-8438-B0F925B24F17}" type="sibTrans" cxnId="{53A33473-6605-4CD9-85F9-BCAB1D8E6E06}">
      <dgm:prSet/>
      <dgm:spPr/>
      <dgm:t>
        <a:bodyPr/>
        <a:lstStyle/>
        <a:p>
          <a:endParaRPr lang="ru-RU"/>
        </a:p>
      </dgm:t>
    </dgm:pt>
    <dgm:pt modelId="{D78D8B20-7341-4FDF-8B8B-E99EB207D3B6}">
      <dgm:prSet phldrT="[Text]" phldr="1"/>
      <dgm:spPr>
        <a:noFill/>
      </dgm:spPr>
      <dgm:t>
        <a:bodyPr/>
        <a:lstStyle/>
        <a:p>
          <a:endParaRPr lang="ru-RU" dirty="0"/>
        </a:p>
      </dgm:t>
    </dgm:pt>
    <dgm:pt modelId="{E5DF974E-6EC5-4E17-A8ED-9C7863C6A34E}" type="parTrans" cxnId="{E2A2E7AC-7195-4BD0-A101-B6223B894675}">
      <dgm:prSet/>
      <dgm:spPr/>
      <dgm:t>
        <a:bodyPr/>
        <a:lstStyle/>
        <a:p>
          <a:endParaRPr lang="ru-RU"/>
        </a:p>
      </dgm:t>
    </dgm:pt>
    <dgm:pt modelId="{78F6594A-0B4B-4A0E-A9E0-B51FA1ECD07C}" type="sibTrans" cxnId="{E2A2E7AC-7195-4BD0-A101-B6223B894675}">
      <dgm:prSet/>
      <dgm:spPr/>
      <dgm:t>
        <a:bodyPr/>
        <a:lstStyle/>
        <a:p>
          <a:endParaRPr lang="ru-RU"/>
        </a:p>
      </dgm:t>
    </dgm:pt>
    <dgm:pt modelId="{F6A65B24-B320-41E0-A6BC-0E34AEC44F10}" type="pres">
      <dgm:prSet presAssocID="{7660AF43-A5EB-4742-80F2-6F3212FC2B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8E8140-A8C6-4903-9818-5A7390F6683C}" type="pres">
      <dgm:prSet presAssocID="{87ED6955-7240-4A5E-A7E7-65F54CAD9AFF}" presName="centerShape" presStyleLbl="node0" presStyleIdx="0" presStyleCnt="1" custScaleX="110330"/>
      <dgm:spPr/>
      <dgm:t>
        <a:bodyPr/>
        <a:lstStyle/>
        <a:p>
          <a:endParaRPr lang="ru-RU"/>
        </a:p>
      </dgm:t>
    </dgm:pt>
    <dgm:pt modelId="{C00055AC-D342-4CD8-B450-6498B20E1E21}" type="pres">
      <dgm:prSet presAssocID="{2083F0B8-36C9-4468-BB56-C2ECEC5A42D7}" presName="parTrans" presStyleLbl="sibTrans2D1" presStyleIdx="0" presStyleCnt="3"/>
      <dgm:spPr/>
      <dgm:t>
        <a:bodyPr/>
        <a:lstStyle/>
        <a:p>
          <a:endParaRPr lang="ru-RU"/>
        </a:p>
      </dgm:t>
    </dgm:pt>
    <dgm:pt modelId="{BD71F471-33C6-43DC-AAD9-7D4012C9798F}" type="pres">
      <dgm:prSet presAssocID="{2083F0B8-36C9-4468-BB56-C2ECEC5A42D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A22E965-8ECC-4DBF-A2CF-FD6022650FCA}" type="pres">
      <dgm:prSet presAssocID="{79C7110C-CAD9-44AA-9241-26C4EC2F7B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777AB-C9A6-40E2-A1AD-2A62BD03C5CF}" type="pres">
      <dgm:prSet presAssocID="{17D18F9E-F945-471F-9B4E-B255F5E6FC21}" presName="parTrans" presStyleLbl="sibTrans2D1" presStyleIdx="1" presStyleCnt="3"/>
      <dgm:spPr/>
      <dgm:t>
        <a:bodyPr/>
        <a:lstStyle/>
        <a:p>
          <a:endParaRPr lang="ru-RU"/>
        </a:p>
      </dgm:t>
    </dgm:pt>
    <dgm:pt modelId="{ABC702C0-9FA5-48BC-B094-A09ABCA43550}" type="pres">
      <dgm:prSet presAssocID="{17D18F9E-F945-471F-9B4E-B255F5E6FC2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DED926F-BA65-4D98-BBDA-6DC81A2270B4}" type="pres">
      <dgm:prSet presAssocID="{E09D9025-465A-4177-BC26-1DC1A443A8C0}" presName="node" presStyleLbl="node1" presStyleIdx="1" presStyleCnt="3" custRadScaleRad="102896" custRadScaleInc="-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670DB-B251-4233-A052-5BF1CE0A52ED}" type="pres">
      <dgm:prSet presAssocID="{E5DF974E-6EC5-4E17-A8ED-9C7863C6A34E}" presName="parTrans" presStyleLbl="sibTrans2D1" presStyleIdx="2" presStyleCnt="3"/>
      <dgm:spPr/>
      <dgm:t>
        <a:bodyPr/>
        <a:lstStyle/>
        <a:p>
          <a:endParaRPr lang="ru-RU"/>
        </a:p>
      </dgm:t>
    </dgm:pt>
    <dgm:pt modelId="{0F19FCD3-35BF-4A11-932A-CFCBE98AD07D}" type="pres">
      <dgm:prSet presAssocID="{E5DF974E-6EC5-4E17-A8ED-9C7863C6A34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10852F0-1B7E-45E9-BF0B-8FAECB566B7C}" type="pres">
      <dgm:prSet presAssocID="{D78D8B20-7341-4FDF-8B8B-E99EB207D3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2A432-B706-4F42-AB4A-4FBC3F0FBD3D}" srcId="{7660AF43-A5EB-4742-80F2-6F3212FC2BE0}" destId="{87ED6955-7240-4A5E-A7E7-65F54CAD9AFF}" srcOrd="0" destOrd="0" parTransId="{6E07777C-1706-4D1A-916E-D6707F3AD1A6}" sibTransId="{BA49C505-21CC-4D6F-A075-F9C04899F1AF}"/>
    <dgm:cxn modelId="{A34BE911-F145-48DD-8A21-69D9D72F4DAA}" srcId="{87ED6955-7240-4A5E-A7E7-65F54CAD9AFF}" destId="{79C7110C-CAD9-44AA-9241-26C4EC2F7B20}" srcOrd="0" destOrd="0" parTransId="{2083F0B8-36C9-4468-BB56-C2ECEC5A42D7}" sibTransId="{584AAB0F-0ADE-4A5E-950C-3DE0EC76B80F}"/>
    <dgm:cxn modelId="{09753541-E6C8-4381-8455-5576215803D3}" type="presOf" srcId="{E09D9025-465A-4177-BC26-1DC1A443A8C0}" destId="{2DED926F-BA65-4D98-BBDA-6DC81A2270B4}" srcOrd="0" destOrd="0" presId="urn:microsoft.com/office/officeart/2005/8/layout/radial5"/>
    <dgm:cxn modelId="{E2A2E7AC-7195-4BD0-A101-B6223B894675}" srcId="{87ED6955-7240-4A5E-A7E7-65F54CAD9AFF}" destId="{D78D8B20-7341-4FDF-8B8B-E99EB207D3B6}" srcOrd="2" destOrd="0" parTransId="{E5DF974E-6EC5-4E17-A8ED-9C7863C6A34E}" sibTransId="{78F6594A-0B4B-4A0E-A9E0-B51FA1ECD07C}"/>
    <dgm:cxn modelId="{B9528E1D-C837-4731-9BF0-F3A7D5961CD0}" type="presOf" srcId="{7660AF43-A5EB-4742-80F2-6F3212FC2BE0}" destId="{F6A65B24-B320-41E0-A6BC-0E34AEC44F10}" srcOrd="0" destOrd="0" presId="urn:microsoft.com/office/officeart/2005/8/layout/radial5"/>
    <dgm:cxn modelId="{762EB946-DA9C-42AE-8D2B-EE8D7BDC4F04}" type="presOf" srcId="{D78D8B20-7341-4FDF-8B8B-E99EB207D3B6}" destId="{E10852F0-1B7E-45E9-BF0B-8FAECB566B7C}" srcOrd="0" destOrd="0" presId="urn:microsoft.com/office/officeart/2005/8/layout/radial5"/>
    <dgm:cxn modelId="{35914D66-07D5-41BB-8F08-33E6B2E7332B}" type="presOf" srcId="{E5DF974E-6EC5-4E17-A8ED-9C7863C6A34E}" destId="{0F19FCD3-35BF-4A11-932A-CFCBE98AD07D}" srcOrd="1" destOrd="0" presId="urn:microsoft.com/office/officeart/2005/8/layout/radial5"/>
    <dgm:cxn modelId="{4511CB91-4743-45D6-956F-0EB58439143D}" type="presOf" srcId="{17D18F9E-F945-471F-9B4E-B255F5E6FC21}" destId="{ABC702C0-9FA5-48BC-B094-A09ABCA43550}" srcOrd="1" destOrd="0" presId="urn:microsoft.com/office/officeart/2005/8/layout/radial5"/>
    <dgm:cxn modelId="{00059D6F-FC7C-45C7-9C12-57EE1AAAE451}" type="presOf" srcId="{E5DF974E-6EC5-4E17-A8ED-9C7863C6A34E}" destId="{373670DB-B251-4233-A052-5BF1CE0A52ED}" srcOrd="0" destOrd="0" presId="urn:microsoft.com/office/officeart/2005/8/layout/radial5"/>
    <dgm:cxn modelId="{A9E9429D-82A7-48F0-89C0-74F79E259BFC}" type="presOf" srcId="{2083F0B8-36C9-4468-BB56-C2ECEC5A42D7}" destId="{C00055AC-D342-4CD8-B450-6498B20E1E21}" srcOrd="0" destOrd="0" presId="urn:microsoft.com/office/officeart/2005/8/layout/radial5"/>
    <dgm:cxn modelId="{F4F5C169-BB76-42AF-A7C5-3418609210D1}" type="presOf" srcId="{17D18F9E-F945-471F-9B4E-B255F5E6FC21}" destId="{0D0777AB-C9A6-40E2-A1AD-2A62BD03C5CF}" srcOrd="0" destOrd="0" presId="urn:microsoft.com/office/officeart/2005/8/layout/radial5"/>
    <dgm:cxn modelId="{F7F30B76-F1F7-4446-A4E3-28D4FE4D2B47}" type="presOf" srcId="{2083F0B8-36C9-4468-BB56-C2ECEC5A42D7}" destId="{BD71F471-33C6-43DC-AAD9-7D4012C9798F}" srcOrd="1" destOrd="0" presId="urn:microsoft.com/office/officeart/2005/8/layout/radial5"/>
    <dgm:cxn modelId="{145AC364-F87A-4188-A5D8-74AF2001473D}" type="presOf" srcId="{79C7110C-CAD9-44AA-9241-26C4EC2F7B20}" destId="{0A22E965-8ECC-4DBF-A2CF-FD6022650FCA}" srcOrd="0" destOrd="0" presId="urn:microsoft.com/office/officeart/2005/8/layout/radial5"/>
    <dgm:cxn modelId="{40AAEBAC-FE7A-408E-8805-6AAC376D08DC}" type="presOf" srcId="{87ED6955-7240-4A5E-A7E7-65F54CAD9AFF}" destId="{708E8140-A8C6-4903-9818-5A7390F6683C}" srcOrd="0" destOrd="0" presId="urn:microsoft.com/office/officeart/2005/8/layout/radial5"/>
    <dgm:cxn modelId="{53A33473-6605-4CD9-85F9-BCAB1D8E6E06}" srcId="{87ED6955-7240-4A5E-A7E7-65F54CAD9AFF}" destId="{E09D9025-465A-4177-BC26-1DC1A443A8C0}" srcOrd="1" destOrd="0" parTransId="{17D18F9E-F945-471F-9B4E-B255F5E6FC21}" sibTransId="{E232055D-B6FB-4733-8438-B0F925B24F17}"/>
    <dgm:cxn modelId="{3FF1DE6E-0065-4DB9-971C-C80AE3ABE65E}" type="presParOf" srcId="{F6A65B24-B320-41E0-A6BC-0E34AEC44F10}" destId="{708E8140-A8C6-4903-9818-5A7390F6683C}" srcOrd="0" destOrd="0" presId="urn:microsoft.com/office/officeart/2005/8/layout/radial5"/>
    <dgm:cxn modelId="{6BFE2368-65FB-4E9B-AEF6-AD9DCA3D454F}" type="presParOf" srcId="{F6A65B24-B320-41E0-A6BC-0E34AEC44F10}" destId="{C00055AC-D342-4CD8-B450-6498B20E1E21}" srcOrd="1" destOrd="0" presId="urn:microsoft.com/office/officeart/2005/8/layout/radial5"/>
    <dgm:cxn modelId="{7D318FE8-F1AD-4CE2-8EDB-4B4917B728A7}" type="presParOf" srcId="{C00055AC-D342-4CD8-B450-6498B20E1E21}" destId="{BD71F471-33C6-43DC-AAD9-7D4012C9798F}" srcOrd="0" destOrd="0" presId="urn:microsoft.com/office/officeart/2005/8/layout/radial5"/>
    <dgm:cxn modelId="{2B0C7CE1-EB18-48EF-B047-2411FCD0E514}" type="presParOf" srcId="{F6A65B24-B320-41E0-A6BC-0E34AEC44F10}" destId="{0A22E965-8ECC-4DBF-A2CF-FD6022650FCA}" srcOrd="2" destOrd="0" presId="urn:microsoft.com/office/officeart/2005/8/layout/radial5"/>
    <dgm:cxn modelId="{0D65DADC-B211-4A28-8E6F-8CD1D62C68EA}" type="presParOf" srcId="{F6A65B24-B320-41E0-A6BC-0E34AEC44F10}" destId="{0D0777AB-C9A6-40E2-A1AD-2A62BD03C5CF}" srcOrd="3" destOrd="0" presId="urn:microsoft.com/office/officeart/2005/8/layout/radial5"/>
    <dgm:cxn modelId="{11CA71AD-27E3-4F42-A660-824BF6956979}" type="presParOf" srcId="{0D0777AB-C9A6-40E2-A1AD-2A62BD03C5CF}" destId="{ABC702C0-9FA5-48BC-B094-A09ABCA43550}" srcOrd="0" destOrd="0" presId="urn:microsoft.com/office/officeart/2005/8/layout/radial5"/>
    <dgm:cxn modelId="{2CE565E9-8064-46C1-B972-A74218F59734}" type="presParOf" srcId="{F6A65B24-B320-41E0-A6BC-0E34AEC44F10}" destId="{2DED926F-BA65-4D98-BBDA-6DC81A2270B4}" srcOrd="4" destOrd="0" presId="urn:microsoft.com/office/officeart/2005/8/layout/radial5"/>
    <dgm:cxn modelId="{AE36BA5B-5BC5-41DF-9BF9-0A23DB0E402B}" type="presParOf" srcId="{F6A65B24-B320-41E0-A6BC-0E34AEC44F10}" destId="{373670DB-B251-4233-A052-5BF1CE0A52ED}" srcOrd="5" destOrd="0" presId="urn:microsoft.com/office/officeart/2005/8/layout/radial5"/>
    <dgm:cxn modelId="{31D85342-0BD8-4A29-BB59-BD962BCAEF2B}" type="presParOf" srcId="{373670DB-B251-4233-A052-5BF1CE0A52ED}" destId="{0F19FCD3-35BF-4A11-932A-CFCBE98AD07D}" srcOrd="0" destOrd="0" presId="urn:microsoft.com/office/officeart/2005/8/layout/radial5"/>
    <dgm:cxn modelId="{DE489551-A869-49F5-88DD-7E56F757E12E}" type="presParOf" srcId="{F6A65B24-B320-41E0-A6BC-0E34AEC44F10}" destId="{E10852F0-1B7E-45E9-BF0B-8FAECB566B7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AF40F-9A82-492A-BE82-2C58CFC5F8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FD25E-81DE-4400-AB42-76D8BFAA57F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Old</a:t>
          </a:r>
          <a:endParaRPr lang="ru-RU" dirty="0">
            <a:solidFill>
              <a:srgbClr val="FF0000"/>
            </a:solidFill>
          </a:endParaRPr>
        </a:p>
      </dgm:t>
    </dgm:pt>
    <dgm:pt modelId="{0738B5EA-F973-4E37-8A3E-6111FB17CF9A}" type="parTrans" cxnId="{D5A49050-75B9-4CD2-9255-F0BFC9BD3CCE}">
      <dgm:prSet/>
      <dgm:spPr/>
      <dgm:t>
        <a:bodyPr/>
        <a:lstStyle/>
        <a:p>
          <a:endParaRPr lang="ru-RU"/>
        </a:p>
      </dgm:t>
    </dgm:pt>
    <dgm:pt modelId="{F7996D4B-0A48-473A-9598-CC1AFD0A5B85}" type="sibTrans" cxnId="{D5A49050-75B9-4CD2-9255-F0BFC9BD3CCE}">
      <dgm:prSet/>
      <dgm:spPr/>
      <dgm:t>
        <a:bodyPr/>
        <a:lstStyle/>
        <a:p>
          <a:endParaRPr lang="ru-RU"/>
        </a:p>
      </dgm:t>
    </dgm:pt>
    <dgm:pt modelId="{8847F77A-EC5B-444E-9D3C-E6027E4F2B68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4400" dirty="0" err="1" smtClean="0">
              <a:solidFill>
                <a:srgbClr val="FF0000"/>
              </a:solidFill>
            </a:rPr>
            <a:t>Farjana</a:t>
          </a:r>
          <a:r>
            <a:rPr lang="en-US" sz="4400" dirty="0" smtClean="0">
              <a:solidFill>
                <a:srgbClr val="FF0000"/>
              </a:solidFill>
            </a:rPr>
            <a:t> is nine years </a:t>
          </a:r>
          <a:r>
            <a:rPr lang="en-US" sz="4800" dirty="0" smtClean="0">
              <a:solidFill>
                <a:srgbClr val="FF0000"/>
              </a:solidFill>
            </a:rPr>
            <a:t>old</a:t>
          </a:r>
          <a:r>
            <a:rPr lang="en-US" sz="3600" dirty="0" smtClean="0">
              <a:solidFill>
                <a:srgbClr val="FF0000"/>
              </a:solidFill>
            </a:rPr>
            <a:t>.</a:t>
          </a:r>
          <a:endParaRPr lang="ru-RU" sz="3600" dirty="0">
            <a:solidFill>
              <a:srgbClr val="FF0000"/>
            </a:solidFill>
          </a:endParaRPr>
        </a:p>
      </dgm:t>
    </dgm:pt>
    <dgm:pt modelId="{D61D83EB-6BD9-4B16-9639-DA34A2C46241}" type="parTrans" cxnId="{1DE88036-95DE-466F-A536-59B6434C2384}">
      <dgm:prSet/>
      <dgm:spPr/>
      <dgm:t>
        <a:bodyPr/>
        <a:lstStyle/>
        <a:p>
          <a:endParaRPr lang="ru-RU"/>
        </a:p>
      </dgm:t>
    </dgm:pt>
    <dgm:pt modelId="{7215145A-4447-44B3-AABB-0D2B45F581EB}" type="sibTrans" cxnId="{1DE88036-95DE-466F-A536-59B6434C2384}">
      <dgm:prSet/>
      <dgm:spPr/>
      <dgm:t>
        <a:bodyPr/>
        <a:lstStyle/>
        <a:p>
          <a:endParaRPr lang="ru-RU"/>
        </a:p>
      </dgm:t>
    </dgm:pt>
    <dgm:pt modelId="{312919D9-0940-4206-80D7-51ED1E1DFF0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Hospital</a:t>
          </a:r>
          <a:endParaRPr lang="ru-RU" dirty="0">
            <a:solidFill>
              <a:srgbClr val="FF0000"/>
            </a:solidFill>
          </a:endParaRPr>
        </a:p>
      </dgm:t>
    </dgm:pt>
    <dgm:pt modelId="{82221E46-9D81-4E67-9B01-63AA8C979278}" type="parTrans" cxnId="{58F234C7-FEB0-440A-807B-EBF005B96515}">
      <dgm:prSet/>
      <dgm:spPr/>
      <dgm:t>
        <a:bodyPr/>
        <a:lstStyle/>
        <a:p>
          <a:endParaRPr lang="ru-RU"/>
        </a:p>
      </dgm:t>
    </dgm:pt>
    <dgm:pt modelId="{6F574F56-A8B0-41DA-B853-B35DEAA3BEB4}" type="sibTrans" cxnId="{58F234C7-FEB0-440A-807B-EBF005B96515}">
      <dgm:prSet/>
      <dgm:spPr/>
      <dgm:t>
        <a:bodyPr/>
        <a:lstStyle/>
        <a:p>
          <a:endParaRPr lang="ru-RU"/>
        </a:p>
      </dgm:t>
    </dgm:pt>
    <dgm:pt modelId="{7B465BD2-07DC-41B2-990B-8A7333CBE5D8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5000" dirty="0" smtClean="0">
              <a:solidFill>
                <a:srgbClr val="FF0000"/>
              </a:solidFill>
            </a:rPr>
            <a:t>She goes to hospital.</a:t>
          </a:r>
          <a:endParaRPr lang="ru-RU" sz="5000" dirty="0">
            <a:solidFill>
              <a:srgbClr val="FF0000"/>
            </a:solidFill>
          </a:endParaRPr>
        </a:p>
      </dgm:t>
    </dgm:pt>
    <dgm:pt modelId="{82092325-1D94-4048-AEBE-3686464267BE}" type="parTrans" cxnId="{F44D1CBC-A5B0-4AF2-952D-30892760757D}">
      <dgm:prSet/>
      <dgm:spPr/>
      <dgm:t>
        <a:bodyPr/>
        <a:lstStyle/>
        <a:p>
          <a:endParaRPr lang="ru-RU"/>
        </a:p>
      </dgm:t>
    </dgm:pt>
    <dgm:pt modelId="{213CDA12-6EA6-48B1-AA23-7CA25837EB3F}" type="sibTrans" cxnId="{F44D1CBC-A5B0-4AF2-952D-30892760757D}">
      <dgm:prSet/>
      <dgm:spPr/>
      <dgm:t>
        <a:bodyPr/>
        <a:lstStyle/>
        <a:p>
          <a:endParaRPr lang="ru-RU"/>
        </a:p>
      </dgm:t>
    </dgm:pt>
    <dgm:pt modelId="{BFC7AA23-0796-46BF-A8B3-886C3B29230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patient</a:t>
          </a:r>
          <a:endParaRPr lang="ru-RU" dirty="0">
            <a:solidFill>
              <a:srgbClr val="FF0000"/>
            </a:solidFill>
          </a:endParaRPr>
        </a:p>
      </dgm:t>
    </dgm:pt>
    <dgm:pt modelId="{20785CD8-00FA-45AD-BE55-D0B1011DD92D}" type="parTrans" cxnId="{54679072-3EAA-4153-9274-401C3F9C4C07}">
      <dgm:prSet/>
      <dgm:spPr/>
      <dgm:t>
        <a:bodyPr/>
        <a:lstStyle/>
        <a:p>
          <a:endParaRPr lang="ru-RU"/>
        </a:p>
      </dgm:t>
    </dgm:pt>
    <dgm:pt modelId="{D74F539A-EA83-4432-A134-334461941F3D}" type="sibTrans" cxnId="{54679072-3EAA-4153-9274-401C3F9C4C07}">
      <dgm:prSet/>
      <dgm:spPr/>
      <dgm:t>
        <a:bodyPr/>
        <a:lstStyle/>
        <a:p>
          <a:endParaRPr lang="ru-RU"/>
        </a:p>
      </dgm:t>
    </dgm:pt>
    <dgm:pt modelId="{6AD14C6C-08FC-43FC-B577-EBF78CE49CB6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rgbClr val="FF0000"/>
              </a:solidFill>
            </a:rPr>
            <a:t>Rehana</a:t>
          </a:r>
          <a:r>
            <a:rPr lang="en-US" sz="4800" dirty="0" smtClean="0">
              <a:solidFill>
                <a:srgbClr val="FF0000"/>
              </a:solidFill>
            </a:rPr>
            <a:t> </a:t>
          </a:r>
          <a:r>
            <a:rPr lang="en-US" sz="4800" dirty="0" err="1" smtClean="0">
              <a:solidFill>
                <a:srgbClr val="FF0000"/>
              </a:solidFill>
            </a:rPr>
            <a:t>Parvin</a:t>
          </a:r>
          <a:r>
            <a:rPr lang="en-US" sz="4800" dirty="0" smtClean="0">
              <a:solidFill>
                <a:srgbClr val="FF0000"/>
              </a:solidFill>
            </a:rPr>
            <a:t> takes care Patient.</a:t>
          </a:r>
          <a:endParaRPr lang="ru-RU" sz="4800" dirty="0">
            <a:solidFill>
              <a:srgbClr val="FF0000"/>
            </a:solidFill>
          </a:endParaRPr>
        </a:p>
      </dgm:t>
    </dgm:pt>
    <dgm:pt modelId="{E42C48C9-4B02-4615-81F2-42DC69818C9F}" type="parTrans" cxnId="{9DB60152-2858-4F24-A9ED-E471A57F130D}">
      <dgm:prSet/>
      <dgm:spPr/>
      <dgm:t>
        <a:bodyPr/>
        <a:lstStyle/>
        <a:p>
          <a:endParaRPr lang="ru-RU"/>
        </a:p>
      </dgm:t>
    </dgm:pt>
    <dgm:pt modelId="{6DE0176E-B690-4890-ABDC-90F9102F60EB}" type="sibTrans" cxnId="{9DB60152-2858-4F24-A9ED-E471A57F130D}">
      <dgm:prSet/>
      <dgm:spPr/>
      <dgm:t>
        <a:bodyPr/>
        <a:lstStyle/>
        <a:p>
          <a:endParaRPr lang="ru-RU"/>
        </a:p>
      </dgm:t>
    </dgm:pt>
    <dgm:pt modelId="{170E7F38-726D-49C2-B68F-D777D881E807}" type="pres">
      <dgm:prSet presAssocID="{769AF40F-9A82-492A-BE82-2C58CFC5F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5C9D4-9B8B-445E-83A8-563B6C4B814E}" type="pres">
      <dgm:prSet presAssocID="{638FD25E-81DE-4400-AB42-76D8BFAA57F4}" presName="linNode" presStyleCnt="0"/>
      <dgm:spPr/>
    </dgm:pt>
    <dgm:pt modelId="{6039E0B9-2D79-4159-A0F3-7BD6D6FFE3AB}" type="pres">
      <dgm:prSet presAssocID="{638FD25E-81DE-4400-AB42-76D8BFAA57F4}" presName="parentText" presStyleLbl="node1" presStyleIdx="0" presStyleCnt="3" custScaleX="120411" custLinFactNeighborX="-19" custLinFactNeighborY="5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FCE9C-3340-4672-95C4-B3D75D2740AA}" type="pres">
      <dgm:prSet presAssocID="{638FD25E-81DE-4400-AB42-76D8BFAA57F4}" presName="descendantText" presStyleLbl="alignAccFollowNode1" presStyleIdx="0" presStyleCnt="3" custScaleX="162922" custLinFactNeighborX="369" custLinFactNeighborY="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588C0-00C7-4E8E-8C87-42E12EC45ABD}" type="pres">
      <dgm:prSet presAssocID="{F7996D4B-0A48-473A-9598-CC1AFD0A5B85}" presName="sp" presStyleCnt="0"/>
      <dgm:spPr/>
    </dgm:pt>
    <dgm:pt modelId="{92CEEF10-5AEB-4CDA-9CCD-58C606806DEC}" type="pres">
      <dgm:prSet presAssocID="{312919D9-0940-4206-80D7-51ED1E1DFF09}" presName="linNode" presStyleCnt="0"/>
      <dgm:spPr/>
    </dgm:pt>
    <dgm:pt modelId="{F49FEE90-28C4-4643-9272-987D0B4048DF}" type="pres">
      <dgm:prSet presAssocID="{312919D9-0940-4206-80D7-51ED1E1DFF09}" presName="parentText" presStyleLbl="node1" presStyleIdx="1" presStyleCnt="3" custLinFactNeighborX="-16" custLinFactNeighborY="-5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9AC49-30AC-4755-8D23-B738183EE90C}" type="pres">
      <dgm:prSet presAssocID="{312919D9-0940-4206-80D7-51ED1E1DFF09}" presName="descendantText" presStyleLbl="alignAccFollowNode1" presStyleIdx="1" presStyleCnt="3" custScaleX="137864" custLinFactNeighborX="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208FD-606F-4F0B-82A0-E0E93F01C6F4}" type="pres">
      <dgm:prSet presAssocID="{6F574F56-A8B0-41DA-B853-B35DEAA3BEB4}" presName="sp" presStyleCnt="0"/>
      <dgm:spPr/>
    </dgm:pt>
    <dgm:pt modelId="{615176BB-CFED-4F1C-A675-227262808389}" type="pres">
      <dgm:prSet presAssocID="{BFC7AA23-0796-46BF-A8B3-886C3B29230E}" presName="linNode" presStyleCnt="0"/>
      <dgm:spPr/>
    </dgm:pt>
    <dgm:pt modelId="{C32AC92E-EFF1-49C3-AE8B-A420528685D3}" type="pres">
      <dgm:prSet presAssocID="{BFC7AA23-0796-46BF-A8B3-886C3B29230E}" presName="parentText" presStyleLbl="node1" presStyleIdx="2" presStyleCnt="3" custScaleX="93307" custLinFactNeighborX="-14" custLinFactNeighborY="-5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E09C5-6DC2-4A1E-8557-E02BC5E0E3C7}" type="pres">
      <dgm:prSet presAssocID="{BFC7AA23-0796-46BF-A8B3-886C3B29230E}" presName="descendantText" presStyleLbl="alignAccFollowNode1" presStyleIdx="2" presStyleCnt="3" custScaleX="120459" custLinFactNeighborX="302" custLinFactNeighborY="-15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13107E-55B8-4D86-A138-835D185E22BE}" type="presOf" srcId="{7B465BD2-07DC-41B2-990B-8A7333CBE5D8}" destId="{F549AC49-30AC-4755-8D23-B738183EE90C}" srcOrd="0" destOrd="0" presId="urn:microsoft.com/office/officeart/2005/8/layout/vList5"/>
    <dgm:cxn modelId="{DF9289B9-710A-4F23-A2B7-46B77C31B3EB}" type="presOf" srcId="{8847F77A-EC5B-444E-9D3C-E6027E4F2B68}" destId="{009FCE9C-3340-4672-95C4-B3D75D2740AA}" srcOrd="0" destOrd="0" presId="urn:microsoft.com/office/officeart/2005/8/layout/vList5"/>
    <dgm:cxn modelId="{4F57D9F7-6CBA-4F24-BF34-5E6FA3B36479}" type="presOf" srcId="{BFC7AA23-0796-46BF-A8B3-886C3B29230E}" destId="{C32AC92E-EFF1-49C3-AE8B-A420528685D3}" srcOrd="0" destOrd="0" presId="urn:microsoft.com/office/officeart/2005/8/layout/vList5"/>
    <dgm:cxn modelId="{58F234C7-FEB0-440A-807B-EBF005B96515}" srcId="{769AF40F-9A82-492A-BE82-2C58CFC5F815}" destId="{312919D9-0940-4206-80D7-51ED1E1DFF09}" srcOrd="1" destOrd="0" parTransId="{82221E46-9D81-4E67-9B01-63AA8C979278}" sibTransId="{6F574F56-A8B0-41DA-B853-B35DEAA3BEB4}"/>
    <dgm:cxn modelId="{1DE88036-95DE-466F-A536-59B6434C2384}" srcId="{638FD25E-81DE-4400-AB42-76D8BFAA57F4}" destId="{8847F77A-EC5B-444E-9D3C-E6027E4F2B68}" srcOrd="0" destOrd="0" parTransId="{D61D83EB-6BD9-4B16-9639-DA34A2C46241}" sibTransId="{7215145A-4447-44B3-AABB-0D2B45F581EB}"/>
    <dgm:cxn modelId="{9DB60152-2858-4F24-A9ED-E471A57F130D}" srcId="{BFC7AA23-0796-46BF-A8B3-886C3B29230E}" destId="{6AD14C6C-08FC-43FC-B577-EBF78CE49CB6}" srcOrd="0" destOrd="0" parTransId="{E42C48C9-4B02-4615-81F2-42DC69818C9F}" sibTransId="{6DE0176E-B690-4890-ABDC-90F9102F60EB}"/>
    <dgm:cxn modelId="{795941D7-9110-4BAF-89CF-1DCE1611E68B}" type="presOf" srcId="{312919D9-0940-4206-80D7-51ED1E1DFF09}" destId="{F49FEE90-28C4-4643-9272-987D0B4048DF}" srcOrd="0" destOrd="0" presId="urn:microsoft.com/office/officeart/2005/8/layout/vList5"/>
    <dgm:cxn modelId="{C1920CC8-777B-44E9-9CFE-A8F79324C5DC}" type="presOf" srcId="{769AF40F-9A82-492A-BE82-2C58CFC5F815}" destId="{170E7F38-726D-49C2-B68F-D777D881E807}" srcOrd="0" destOrd="0" presId="urn:microsoft.com/office/officeart/2005/8/layout/vList5"/>
    <dgm:cxn modelId="{A1FBB980-3C83-459C-ADF5-39F5AC387363}" type="presOf" srcId="{6AD14C6C-08FC-43FC-B577-EBF78CE49CB6}" destId="{B01E09C5-6DC2-4A1E-8557-E02BC5E0E3C7}" srcOrd="0" destOrd="0" presId="urn:microsoft.com/office/officeart/2005/8/layout/vList5"/>
    <dgm:cxn modelId="{D5A49050-75B9-4CD2-9255-F0BFC9BD3CCE}" srcId="{769AF40F-9A82-492A-BE82-2C58CFC5F815}" destId="{638FD25E-81DE-4400-AB42-76D8BFAA57F4}" srcOrd="0" destOrd="0" parTransId="{0738B5EA-F973-4E37-8A3E-6111FB17CF9A}" sibTransId="{F7996D4B-0A48-473A-9598-CC1AFD0A5B85}"/>
    <dgm:cxn modelId="{F44D1CBC-A5B0-4AF2-952D-30892760757D}" srcId="{312919D9-0940-4206-80D7-51ED1E1DFF09}" destId="{7B465BD2-07DC-41B2-990B-8A7333CBE5D8}" srcOrd="0" destOrd="0" parTransId="{82092325-1D94-4048-AEBE-3686464267BE}" sibTransId="{213CDA12-6EA6-48B1-AA23-7CA25837EB3F}"/>
    <dgm:cxn modelId="{54679072-3EAA-4153-9274-401C3F9C4C07}" srcId="{769AF40F-9A82-492A-BE82-2C58CFC5F815}" destId="{BFC7AA23-0796-46BF-A8B3-886C3B29230E}" srcOrd="2" destOrd="0" parTransId="{20785CD8-00FA-45AD-BE55-D0B1011DD92D}" sibTransId="{D74F539A-EA83-4432-A134-334461941F3D}"/>
    <dgm:cxn modelId="{95F114B3-E39B-4DEC-BA38-4C1A4C48FD24}" type="presOf" srcId="{638FD25E-81DE-4400-AB42-76D8BFAA57F4}" destId="{6039E0B9-2D79-4159-A0F3-7BD6D6FFE3AB}" srcOrd="0" destOrd="0" presId="urn:microsoft.com/office/officeart/2005/8/layout/vList5"/>
    <dgm:cxn modelId="{5C9B72D9-1099-4799-9A94-F581E5B1F6CF}" type="presParOf" srcId="{170E7F38-726D-49C2-B68F-D777D881E807}" destId="{3A75C9D4-9B8B-445E-83A8-563B6C4B814E}" srcOrd="0" destOrd="0" presId="urn:microsoft.com/office/officeart/2005/8/layout/vList5"/>
    <dgm:cxn modelId="{16CDDB64-56C6-43CC-B21E-A0AC2E181B0D}" type="presParOf" srcId="{3A75C9D4-9B8B-445E-83A8-563B6C4B814E}" destId="{6039E0B9-2D79-4159-A0F3-7BD6D6FFE3AB}" srcOrd="0" destOrd="0" presId="urn:microsoft.com/office/officeart/2005/8/layout/vList5"/>
    <dgm:cxn modelId="{1B7574A0-B015-47BC-A488-45616024F2DD}" type="presParOf" srcId="{3A75C9D4-9B8B-445E-83A8-563B6C4B814E}" destId="{009FCE9C-3340-4672-95C4-B3D75D2740AA}" srcOrd="1" destOrd="0" presId="urn:microsoft.com/office/officeart/2005/8/layout/vList5"/>
    <dgm:cxn modelId="{EB2A0942-35A6-4466-A05B-1C7A22DBA4A0}" type="presParOf" srcId="{170E7F38-726D-49C2-B68F-D777D881E807}" destId="{9CF588C0-00C7-4E8E-8C87-42E12EC45ABD}" srcOrd="1" destOrd="0" presId="urn:microsoft.com/office/officeart/2005/8/layout/vList5"/>
    <dgm:cxn modelId="{DFAE81D2-6A15-498D-B0A2-753F311E7ED7}" type="presParOf" srcId="{170E7F38-726D-49C2-B68F-D777D881E807}" destId="{92CEEF10-5AEB-4CDA-9CCD-58C606806DEC}" srcOrd="2" destOrd="0" presId="urn:microsoft.com/office/officeart/2005/8/layout/vList5"/>
    <dgm:cxn modelId="{B79428C5-7AB1-442F-8DFE-AA4CE8481C2C}" type="presParOf" srcId="{92CEEF10-5AEB-4CDA-9CCD-58C606806DEC}" destId="{F49FEE90-28C4-4643-9272-987D0B4048DF}" srcOrd="0" destOrd="0" presId="urn:microsoft.com/office/officeart/2005/8/layout/vList5"/>
    <dgm:cxn modelId="{D26FA7CA-79F9-4EBE-A5AB-2E59F04435F4}" type="presParOf" srcId="{92CEEF10-5AEB-4CDA-9CCD-58C606806DEC}" destId="{F549AC49-30AC-4755-8D23-B738183EE90C}" srcOrd="1" destOrd="0" presId="urn:microsoft.com/office/officeart/2005/8/layout/vList5"/>
    <dgm:cxn modelId="{DF5FA558-C214-4907-9568-D56B0AD4B6E4}" type="presParOf" srcId="{170E7F38-726D-49C2-B68F-D777D881E807}" destId="{33E208FD-606F-4F0B-82A0-E0E93F01C6F4}" srcOrd="3" destOrd="0" presId="urn:microsoft.com/office/officeart/2005/8/layout/vList5"/>
    <dgm:cxn modelId="{05111BA8-0089-4F65-84DF-ECC03635E9A9}" type="presParOf" srcId="{170E7F38-726D-49C2-B68F-D777D881E807}" destId="{615176BB-CFED-4F1C-A675-227262808389}" srcOrd="4" destOrd="0" presId="urn:microsoft.com/office/officeart/2005/8/layout/vList5"/>
    <dgm:cxn modelId="{3FAAD5E4-53C6-403D-889E-5A8BB59F9E1D}" type="presParOf" srcId="{615176BB-CFED-4F1C-A675-227262808389}" destId="{C32AC92E-EFF1-49C3-AE8B-A420528685D3}" srcOrd="0" destOrd="0" presId="urn:microsoft.com/office/officeart/2005/8/layout/vList5"/>
    <dgm:cxn modelId="{6537A035-159F-4031-AA0B-7DD58ECEA2A5}" type="presParOf" srcId="{615176BB-CFED-4F1C-A675-227262808389}" destId="{B01E09C5-6DC2-4A1E-8557-E02BC5E0E3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14B45-46D0-4CEE-869C-3E3FF8350C28}">
      <dsp:nvSpPr>
        <dsp:cNvPr id="0" name=""/>
        <dsp:cNvSpPr/>
      </dsp:nvSpPr>
      <dsp:spPr>
        <a:xfrm>
          <a:off x="3581405" y="3047690"/>
          <a:ext cx="2210097" cy="221009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>
              <a:solidFill>
                <a:srgbClr val="002060"/>
              </a:solidFill>
            </a:rPr>
            <a:t>Old</a:t>
          </a:r>
          <a:endParaRPr lang="ru-RU" sz="7200" kern="1200" dirty="0">
            <a:solidFill>
              <a:srgbClr val="002060"/>
            </a:solidFill>
          </a:endParaRPr>
        </a:p>
      </dsp:txBody>
      <dsp:txXfrm>
        <a:off x="3905066" y="3371351"/>
        <a:ext cx="1562775" cy="1562775"/>
      </dsp:txXfrm>
    </dsp:sp>
    <dsp:sp modelId="{C2BD6BFD-24CC-4827-B95C-A08B30B30BAE}">
      <dsp:nvSpPr>
        <dsp:cNvPr id="0" name=""/>
        <dsp:cNvSpPr/>
      </dsp:nvSpPr>
      <dsp:spPr>
        <a:xfrm rot="16073345">
          <a:off x="4109916" y="2142735"/>
          <a:ext cx="1064437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4226783" y="2405661"/>
        <a:ext cx="839007" cy="450859"/>
      </dsp:txXfrm>
    </dsp:sp>
    <dsp:sp modelId="{64650D49-5618-4696-8BBB-EE49FBA56FB6}">
      <dsp:nvSpPr>
        <dsp:cNvPr id="0" name=""/>
        <dsp:cNvSpPr/>
      </dsp:nvSpPr>
      <dsp:spPr>
        <a:xfrm>
          <a:off x="2989117" y="-382824"/>
          <a:ext cx="3179380" cy="3230124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3454726" y="90217"/>
        <a:ext cx="2248162" cy="2284042"/>
      </dsp:txXfrm>
    </dsp:sp>
    <dsp:sp modelId="{47611A19-FD36-4D5A-9078-434C7908691A}">
      <dsp:nvSpPr>
        <dsp:cNvPr id="0" name=""/>
        <dsp:cNvSpPr/>
      </dsp:nvSpPr>
      <dsp:spPr>
        <a:xfrm rot="1210872">
          <a:off x="5729431" y="4234614"/>
          <a:ext cx="1270056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736351" y="4346015"/>
        <a:ext cx="1044626" cy="450859"/>
      </dsp:txXfrm>
    </dsp:sp>
    <dsp:sp modelId="{82501A49-7E36-4B43-9056-A05F04947DCB}">
      <dsp:nvSpPr>
        <dsp:cNvPr id="0" name=""/>
        <dsp:cNvSpPr/>
      </dsp:nvSpPr>
      <dsp:spPr>
        <a:xfrm>
          <a:off x="5922237" y="3451174"/>
          <a:ext cx="2979830" cy="340682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358623" y="3950091"/>
        <a:ext cx="2107058" cy="2408987"/>
      </dsp:txXfrm>
    </dsp:sp>
    <dsp:sp modelId="{A7F266CC-8E05-483C-960B-CB74C9B407C7}">
      <dsp:nvSpPr>
        <dsp:cNvPr id="0" name=""/>
        <dsp:cNvSpPr/>
      </dsp:nvSpPr>
      <dsp:spPr>
        <a:xfrm rot="9222445">
          <a:off x="2477106" y="4539110"/>
          <a:ext cx="1315012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2690875" y="4639469"/>
        <a:ext cx="1089582" cy="450859"/>
      </dsp:txXfrm>
    </dsp:sp>
    <dsp:sp modelId="{2D739447-736C-4695-8225-83A7B750BAA8}">
      <dsp:nvSpPr>
        <dsp:cNvPr id="0" name=""/>
        <dsp:cNvSpPr/>
      </dsp:nvSpPr>
      <dsp:spPr>
        <a:xfrm>
          <a:off x="0" y="3295457"/>
          <a:ext cx="3401008" cy="3562544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98066" y="3817179"/>
        <a:ext cx="2404876" cy="2519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E7B6-08B8-46D8-9F7A-44224981473A}">
      <dsp:nvSpPr>
        <dsp:cNvPr id="0" name=""/>
        <dsp:cNvSpPr/>
      </dsp:nvSpPr>
      <dsp:spPr>
        <a:xfrm>
          <a:off x="3200383" y="2666982"/>
          <a:ext cx="2674903" cy="23597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Hospital</a:t>
          </a:r>
          <a:endParaRPr lang="ru-RU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2113" y="3012555"/>
        <a:ext cx="1891443" cy="1668575"/>
      </dsp:txXfrm>
    </dsp:sp>
    <dsp:sp modelId="{9FC2F939-0E52-4FFA-AD25-772871B56082}">
      <dsp:nvSpPr>
        <dsp:cNvPr id="0" name=""/>
        <dsp:cNvSpPr/>
      </dsp:nvSpPr>
      <dsp:spPr>
        <a:xfrm rot="16242881">
          <a:off x="4275394" y="1919880"/>
          <a:ext cx="742711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385411" y="2181565"/>
        <a:ext cx="519898" cy="450859"/>
      </dsp:txXfrm>
    </dsp:sp>
    <dsp:sp modelId="{E1520433-97B7-401A-B031-D32F61058ED7}">
      <dsp:nvSpPr>
        <dsp:cNvPr id="0" name=""/>
        <dsp:cNvSpPr/>
      </dsp:nvSpPr>
      <dsp:spPr>
        <a:xfrm>
          <a:off x="3466951" y="2942"/>
          <a:ext cx="2210097" cy="221009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3790612" y="326603"/>
        <a:ext cx="1562775" cy="1562775"/>
      </dsp:txXfrm>
    </dsp:sp>
    <dsp:sp modelId="{AB65E1FB-745D-482E-88BF-9BF049C4C360}">
      <dsp:nvSpPr>
        <dsp:cNvPr id="0" name=""/>
        <dsp:cNvSpPr/>
      </dsp:nvSpPr>
      <dsp:spPr>
        <a:xfrm rot="2415967">
          <a:off x="5477464" y="4498680"/>
          <a:ext cx="778139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504172" y="4576115"/>
        <a:ext cx="552709" cy="450859"/>
      </dsp:txXfrm>
    </dsp:sp>
    <dsp:sp modelId="{20E915BE-0A17-4EA3-A083-E99FACF9365C}">
      <dsp:nvSpPr>
        <dsp:cNvPr id="0" name=""/>
        <dsp:cNvSpPr/>
      </dsp:nvSpPr>
      <dsp:spPr>
        <a:xfrm>
          <a:off x="6147020" y="4644959"/>
          <a:ext cx="2210097" cy="221009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6470681" y="4968620"/>
        <a:ext cx="1562775" cy="1562775"/>
      </dsp:txXfrm>
    </dsp:sp>
    <dsp:sp modelId="{D8EC758E-6650-4BBD-9BC2-BC565376E8CE}">
      <dsp:nvSpPr>
        <dsp:cNvPr id="0" name=""/>
        <dsp:cNvSpPr/>
      </dsp:nvSpPr>
      <dsp:spPr>
        <a:xfrm rot="8060985">
          <a:off x="2733679" y="4444851"/>
          <a:ext cx="813134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2925186" y="4514537"/>
        <a:ext cx="587704" cy="450859"/>
      </dsp:txXfrm>
    </dsp:sp>
    <dsp:sp modelId="{F8124570-DE21-4340-9C83-640420CBFD7E}">
      <dsp:nvSpPr>
        <dsp:cNvPr id="0" name=""/>
        <dsp:cNvSpPr/>
      </dsp:nvSpPr>
      <dsp:spPr>
        <a:xfrm>
          <a:off x="786881" y="4644959"/>
          <a:ext cx="2210097" cy="221009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1110542" y="4968620"/>
        <a:ext cx="1562775" cy="1562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E8140-A8C6-4903-9818-5A7390F6683C}">
      <dsp:nvSpPr>
        <dsp:cNvPr id="0" name=""/>
        <dsp:cNvSpPr/>
      </dsp:nvSpPr>
      <dsp:spPr>
        <a:xfrm>
          <a:off x="3352799" y="3097620"/>
          <a:ext cx="2438400" cy="2210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Patient</a:t>
          </a:r>
          <a:endParaRPr lang="ru-RU" sz="4000" kern="1200" dirty="0"/>
        </a:p>
      </dsp:txBody>
      <dsp:txXfrm>
        <a:off x="3709894" y="3421281"/>
        <a:ext cx="1724210" cy="1562775"/>
      </dsp:txXfrm>
    </dsp:sp>
    <dsp:sp modelId="{C00055AC-D342-4CD8-B450-6498B20E1E21}">
      <dsp:nvSpPr>
        <dsp:cNvPr id="0" name=""/>
        <dsp:cNvSpPr/>
      </dsp:nvSpPr>
      <dsp:spPr>
        <a:xfrm rot="16200000">
          <a:off x="4337586" y="2292882"/>
          <a:ext cx="468827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407910" y="2513493"/>
        <a:ext cx="328179" cy="450859"/>
      </dsp:txXfrm>
    </dsp:sp>
    <dsp:sp modelId="{0A22E965-8ECC-4DBF-A2CF-FD6022650FCA}">
      <dsp:nvSpPr>
        <dsp:cNvPr id="0" name=""/>
        <dsp:cNvSpPr/>
      </dsp:nvSpPr>
      <dsp:spPr>
        <a:xfrm>
          <a:off x="3466951" y="2942"/>
          <a:ext cx="2210097" cy="221009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3790612" y="326603"/>
        <a:ext cx="1562775" cy="1562775"/>
      </dsp:txXfrm>
    </dsp:sp>
    <dsp:sp modelId="{0D0777AB-C9A6-40E2-A1AD-2A62BD03C5CF}">
      <dsp:nvSpPr>
        <dsp:cNvPr id="0" name=""/>
        <dsp:cNvSpPr/>
      </dsp:nvSpPr>
      <dsp:spPr>
        <a:xfrm rot="1748016">
          <a:off x="5751784" y="4616014"/>
          <a:ext cx="471848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760738" y="4731843"/>
        <a:ext cx="330294" cy="450859"/>
      </dsp:txXfrm>
    </dsp:sp>
    <dsp:sp modelId="{2DED926F-BA65-4D98-BBDA-6DC81A2270B4}">
      <dsp:nvSpPr>
        <dsp:cNvPr id="0" name=""/>
        <dsp:cNvSpPr/>
      </dsp:nvSpPr>
      <dsp:spPr>
        <a:xfrm>
          <a:off x="6248395" y="4647889"/>
          <a:ext cx="2210097" cy="221009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/>
        </a:p>
      </dsp:txBody>
      <dsp:txXfrm>
        <a:off x="6572056" y="4971550"/>
        <a:ext cx="1562775" cy="1562775"/>
      </dsp:txXfrm>
    </dsp:sp>
    <dsp:sp modelId="{373670DB-B251-4233-A052-5BF1CE0A52ED}">
      <dsp:nvSpPr>
        <dsp:cNvPr id="0" name=""/>
        <dsp:cNvSpPr/>
      </dsp:nvSpPr>
      <dsp:spPr>
        <a:xfrm rot="9000000">
          <a:off x="2994140" y="4615188"/>
          <a:ext cx="425192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3113153" y="4733586"/>
        <a:ext cx="297634" cy="450859"/>
      </dsp:txXfrm>
    </dsp:sp>
    <dsp:sp modelId="{E10852F0-1B7E-45E9-BF0B-8FAECB566B7C}">
      <dsp:nvSpPr>
        <dsp:cNvPr id="0" name=""/>
        <dsp:cNvSpPr/>
      </dsp:nvSpPr>
      <dsp:spPr>
        <a:xfrm>
          <a:off x="786881" y="4644959"/>
          <a:ext cx="2210097" cy="221009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1110542" y="4968620"/>
        <a:ext cx="1562775" cy="1562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FCE9C-3340-4672-95C4-B3D75D2740AA}">
      <dsp:nvSpPr>
        <dsp:cNvPr id="0" name=""/>
        <dsp:cNvSpPr/>
      </dsp:nvSpPr>
      <dsp:spPr>
        <a:xfrm rot="5400000">
          <a:off x="5344742" y="-2424666"/>
          <a:ext cx="1145976" cy="6452517"/>
        </a:xfrm>
        <a:prstGeom prst="round2Same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err="1" smtClean="0">
              <a:solidFill>
                <a:srgbClr val="FF0000"/>
              </a:solidFill>
            </a:rPr>
            <a:t>Farjana</a:t>
          </a:r>
          <a:r>
            <a:rPr lang="en-US" sz="4400" kern="1200" dirty="0" smtClean="0">
              <a:solidFill>
                <a:srgbClr val="FF0000"/>
              </a:solidFill>
            </a:rPr>
            <a:t> is nine years </a:t>
          </a:r>
          <a:r>
            <a:rPr lang="en-US" sz="4800" kern="1200" dirty="0" smtClean="0">
              <a:solidFill>
                <a:srgbClr val="FF0000"/>
              </a:solidFill>
            </a:rPr>
            <a:t>old</a:t>
          </a:r>
          <a:r>
            <a:rPr lang="en-US" sz="3600" kern="1200" dirty="0" smtClean="0">
              <a:solidFill>
                <a:srgbClr val="FF0000"/>
              </a:solidFill>
            </a:rPr>
            <a:t>.</a:t>
          </a:r>
          <a:endParaRPr lang="ru-RU" sz="3600" kern="1200" dirty="0">
            <a:solidFill>
              <a:srgbClr val="FF0000"/>
            </a:solidFill>
          </a:endParaRPr>
        </a:p>
      </dsp:txBody>
      <dsp:txXfrm rot="-5400000">
        <a:off x="2691472" y="284546"/>
        <a:ext cx="6396575" cy="1034092"/>
      </dsp:txXfrm>
    </dsp:sp>
    <dsp:sp modelId="{6039E0B9-2D79-4159-A0F3-7BD6D6FFE3AB}">
      <dsp:nvSpPr>
        <dsp:cNvPr id="0" name=""/>
        <dsp:cNvSpPr/>
      </dsp:nvSpPr>
      <dsp:spPr>
        <a:xfrm>
          <a:off x="8" y="76214"/>
          <a:ext cx="2682490" cy="14324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rgbClr val="FF0000"/>
              </a:solidFill>
            </a:rPr>
            <a:t>Old</a:t>
          </a:r>
          <a:endParaRPr lang="ru-RU" sz="4700" kern="1200" dirty="0">
            <a:solidFill>
              <a:srgbClr val="FF0000"/>
            </a:solidFill>
          </a:endParaRPr>
        </a:p>
      </dsp:txBody>
      <dsp:txXfrm>
        <a:off x="69935" y="146141"/>
        <a:ext cx="2542636" cy="1292616"/>
      </dsp:txXfrm>
    </dsp:sp>
    <dsp:sp modelId="{F549AC49-30AC-4755-8D23-B738183EE90C}">
      <dsp:nvSpPr>
        <dsp:cNvPr id="0" name=""/>
        <dsp:cNvSpPr/>
      </dsp:nvSpPr>
      <dsp:spPr>
        <a:xfrm rot="5400000">
          <a:off x="5324885" y="-1023618"/>
          <a:ext cx="1145976" cy="6492236"/>
        </a:xfrm>
        <a:prstGeom prst="round2Same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solidFill>
                <a:srgbClr val="FF0000"/>
              </a:solidFill>
            </a:rPr>
            <a:t>She goes to hospital.</a:t>
          </a:r>
          <a:endParaRPr lang="ru-RU" sz="5000" kern="1200" dirty="0">
            <a:solidFill>
              <a:srgbClr val="FF0000"/>
            </a:solidFill>
          </a:endParaRPr>
        </a:p>
      </dsp:txBody>
      <dsp:txXfrm rot="-5400000">
        <a:off x="2651755" y="1705454"/>
        <a:ext cx="6436294" cy="1034092"/>
      </dsp:txXfrm>
    </dsp:sp>
    <dsp:sp modelId="{F49FEE90-28C4-4643-9272-987D0B4048DF}">
      <dsp:nvSpPr>
        <dsp:cNvPr id="0" name=""/>
        <dsp:cNvSpPr/>
      </dsp:nvSpPr>
      <dsp:spPr>
        <a:xfrm>
          <a:off x="7" y="1430071"/>
          <a:ext cx="2648902" cy="14324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rgbClr val="FF0000"/>
              </a:solidFill>
            </a:rPr>
            <a:t>Hospital</a:t>
          </a:r>
          <a:endParaRPr lang="ru-RU" sz="4700" kern="1200" dirty="0">
            <a:solidFill>
              <a:srgbClr val="FF0000"/>
            </a:solidFill>
          </a:endParaRPr>
        </a:p>
      </dsp:txBody>
      <dsp:txXfrm>
        <a:off x="69934" y="1499998"/>
        <a:ext cx="2509048" cy="1292616"/>
      </dsp:txXfrm>
    </dsp:sp>
    <dsp:sp modelId="{B01E09C5-6DC2-4A1E-8557-E02BC5E0E3C7}">
      <dsp:nvSpPr>
        <dsp:cNvPr id="0" name=""/>
        <dsp:cNvSpPr/>
      </dsp:nvSpPr>
      <dsp:spPr>
        <a:xfrm rot="5400000">
          <a:off x="5387054" y="360827"/>
          <a:ext cx="1145976" cy="6367914"/>
        </a:xfrm>
        <a:prstGeom prst="round2Same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err="1" smtClean="0">
              <a:solidFill>
                <a:srgbClr val="FF0000"/>
              </a:solidFill>
            </a:rPr>
            <a:t>Rehana</a:t>
          </a:r>
          <a:r>
            <a:rPr lang="en-US" sz="4800" kern="1200" dirty="0" smtClean="0">
              <a:solidFill>
                <a:srgbClr val="FF0000"/>
              </a:solidFill>
            </a:rPr>
            <a:t> </a:t>
          </a:r>
          <a:r>
            <a:rPr lang="en-US" sz="4800" kern="1200" dirty="0" err="1" smtClean="0">
              <a:solidFill>
                <a:srgbClr val="FF0000"/>
              </a:solidFill>
            </a:rPr>
            <a:t>Parvin</a:t>
          </a:r>
          <a:r>
            <a:rPr lang="en-US" sz="4800" kern="1200" dirty="0" smtClean="0">
              <a:solidFill>
                <a:srgbClr val="FF0000"/>
              </a:solidFill>
            </a:rPr>
            <a:t> takes care Patient.</a:t>
          </a:r>
          <a:endParaRPr lang="ru-RU" sz="4800" kern="1200" dirty="0">
            <a:solidFill>
              <a:srgbClr val="FF0000"/>
            </a:solidFill>
          </a:endParaRPr>
        </a:p>
      </dsp:txBody>
      <dsp:txXfrm rot="-5400000">
        <a:off x="2776085" y="3027738"/>
        <a:ext cx="6311972" cy="1034092"/>
      </dsp:txXfrm>
    </dsp:sp>
    <dsp:sp modelId="{C32AC92E-EFF1-49C3-AE8B-A420528685D3}">
      <dsp:nvSpPr>
        <dsp:cNvPr id="0" name=""/>
        <dsp:cNvSpPr/>
      </dsp:nvSpPr>
      <dsp:spPr>
        <a:xfrm>
          <a:off x="20" y="2934165"/>
          <a:ext cx="2774563" cy="14324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rgbClr val="FF0000"/>
              </a:solidFill>
            </a:rPr>
            <a:t>patient</a:t>
          </a:r>
          <a:endParaRPr lang="ru-RU" sz="4700" kern="1200" dirty="0">
            <a:solidFill>
              <a:srgbClr val="FF0000"/>
            </a:solidFill>
          </a:endParaRPr>
        </a:p>
      </dsp:txBody>
      <dsp:txXfrm>
        <a:off x="69947" y="3004092"/>
        <a:ext cx="2634709" cy="1292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BB77-F6EF-4971-9983-AA3B3A47808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01F2E-CB78-4E58-B985-57C504C7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01F2E-CB78-4E58-B985-57C504C7D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690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3925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0"/>
            <a:ext cx="9144000" cy="1219200"/>
          </a:xfrm>
          <a:prstGeom prst="wedgeRoundRectCallout">
            <a:avLst>
              <a:gd name="adj1" fmla="val 13844"/>
              <a:gd name="adj2" fmla="val 14201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 out new words:-</a:t>
            </a:r>
          </a:p>
        </p:txBody>
      </p:sp>
      <p:sp>
        <p:nvSpPr>
          <p:cNvPr id="7" name="Left Arrow Callout 6"/>
          <p:cNvSpPr/>
          <p:nvPr/>
        </p:nvSpPr>
        <p:spPr>
          <a:xfrm rot="5400000">
            <a:off x="1714500" y="-571500"/>
            <a:ext cx="5715000" cy="9144000"/>
          </a:xfrm>
          <a:prstGeom prst="leftArrowCallout">
            <a:avLst>
              <a:gd name="adj1" fmla="val 25000"/>
              <a:gd name="adj2" fmla="val 28871"/>
              <a:gd name="adj3" fmla="val 25000"/>
              <a:gd name="adj4" fmla="val 75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09885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Old,                     	         hospital,</a:t>
            </a:r>
          </a:p>
          <a:p>
            <a:r>
              <a:rPr lang="en-US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patient,         </a:t>
            </a:r>
            <a:endParaRPr lang="ru-RU" sz="9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20040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you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0"/>
            <a:ext cx="2667000" cy="2057400"/>
          </a:xfrm>
          <a:prstGeom prst="rect">
            <a:avLst/>
          </a:prstGeom>
        </p:spPr>
      </p:pic>
      <p:pic>
        <p:nvPicPr>
          <p:cNvPr id="11" name="Picture 10" descr="chil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4062886"/>
            <a:ext cx="2209800" cy="2060369"/>
          </a:xfrm>
          <a:prstGeom prst="rect">
            <a:avLst/>
          </a:prstGeom>
        </p:spPr>
      </p:pic>
      <p:pic>
        <p:nvPicPr>
          <p:cNvPr id="12" name="Picture 11" descr="old-ag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3581400"/>
            <a:ext cx="2000250" cy="2667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601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 years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11430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38 years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6096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88 years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hospital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72000"/>
            <a:ext cx="2873319" cy="2133600"/>
          </a:xfrm>
          <a:prstGeom prst="rect">
            <a:avLst/>
          </a:prstGeom>
        </p:spPr>
      </p:pic>
      <p:pic>
        <p:nvPicPr>
          <p:cNvPr id="12" name="Picture 11" descr="hospita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4572000"/>
            <a:ext cx="2971800" cy="2057400"/>
          </a:xfrm>
          <a:prstGeom prst="rect">
            <a:avLst/>
          </a:prstGeom>
        </p:spPr>
      </p:pic>
      <p:pic>
        <p:nvPicPr>
          <p:cNvPr id="14" name="Picture 13" descr="hospital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0"/>
            <a:ext cx="3522134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ospital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572000"/>
            <a:ext cx="2743200" cy="2046666"/>
          </a:xfrm>
          <a:prstGeom prst="rect">
            <a:avLst/>
          </a:prstGeom>
        </p:spPr>
      </p:pic>
      <p:pic>
        <p:nvPicPr>
          <p:cNvPr id="4" name="Picture 3" descr="patien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2687" y="4800600"/>
            <a:ext cx="2881313" cy="1752600"/>
          </a:xfrm>
          <a:prstGeom prst="rect">
            <a:avLst/>
          </a:prstGeom>
        </p:spPr>
      </p:pic>
      <p:pic>
        <p:nvPicPr>
          <p:cNvPr id="5" name="Picture 4" descr="patient 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0"/>
            <a:ext cx="2862469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0" y="0"/>
            <a:ext cx="9144000" cy="22860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GROUP WORK:-</a:t>
            </a:r>
            <a:endParaRPr lang="ru-RU" sz="8000" u="sng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76200" y="2209800"/>
            <a:ext cx="8991600" cy="43434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66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in the blank:-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…….... years old.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……….....years old.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Parvin</a:t>
            </a:r>
            <a:r>
              <a:rPr lang="en-US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..……..a doctor.</a:t>
            </a:r>
          </a:p>
          <a:p>
            <a:pPr marL="342900" indent="-342900">
              <a:buFont typeface="+mj-lt"/>
              <a:buAutoNum type="alphaL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327737"/>
            <a:ext cx="1552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nine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937337"/>
            <a:ext cx="1992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seven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72440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is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133600"/>
            <a:ext cx="9144000" cy="4724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 the correct answers:-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old is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Farzana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old is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Parvin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6200" y="0"/>
            <a:ext cx="9067800" cy="30480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33CC"/>
                </a:solidFill>
              </a:rPr>
              <a:t>Group Work</a:t>
            </a:r>
            <a:endParaRPr lang="ru-RU" sz="9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ight Arrow 4"/>
          <p:cNvSpPr/>
          <p:nvPr/>
        </p:nvSpPr>
        <p:spPr>
          <a:xfrm>
            <a:off x="0" y="0"/>
            <a:ext cx="9144000" cy="2209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Make </a:t>
            </a:r>
            <a:r>
              <a:rPr lang="en-US" sz="4800" b="1" dirty="0" err="1" smtClean="0"/>
              <a:t>Sentece</a:t>
            </a:r>
            <a:r>
              <a:rPr lang="en-US" sz="4800" b="1" dirty="0" smtClean="0"/>
              <a:t> with the words:-</a:t>
            </a:r>
            <a:endParaRPr lang="ru-RU" sz="48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2057400"/>
          <a:ext cx="91440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23309">
            <a:off x="4661272" y="4271283"/>
            <a:ext cx="4723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</a:rPr>
              <a:t>GOODBYE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8631044">
            <a:off x="126565" y="163230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w</a:t>
            </a:r>
            <a:endParaRPr lang="ru-RU" sz="11500" dirty="0"/>
          </a:p>
        </p:txBody>
      </p:sp>
      <p:sp>
        <p:nvSpPr>
          <p:cNvPr id="11" name="TextBox 10"/>
          <p:cNvSpPr txBox="1"/>
          <p:nvPr/>
        </p:nvSpPr>
        <p:spPr>
          <a:xfrm rot="18820469">
            <a:off x="1215978" y="1073414"/>
            <a:ext cx="687157" cy="156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E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 rot="19931555">
            <a:off x="2188256" y="500196"/>
            <a:ext cx="687157" cy="156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L</a:t>
            </a:r>
            <a:endParaRPr lang="ru-RU" sz="9600" dirty="0"/>
          </a:p>
        </p:txBody>
      </p:sp>
      <p:sp>
        <p:nvSpPr>
          <p:cNvPr id="13" name="TextBox 12"/>
          <p:cNvSpPr txBox="1"/>
          <p:nvPr/>
        </p:nvSpPr>
        <p:spPr>
          <a:xfrm rot="710485">
            <a:off x="4725096" y="206269"/>
            <a:ext cx="687157" cy="156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O</a:t>
            </a:r>
            <a:endParaRPr lang="ru-RU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0043" y="152400"/>
            <a:ext cx="687157" cy="156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ru-RU" sz="9600" dirty="0"/>
          </a:p>
        </p:txBody>
      </p:sp>
      <p:sp>
        <p:nvSpPr>
          <p:cNvPr id="15" name="TextBox 14"/>
          <p:cNvSpPr txBox="1"/>
          <p:nvPr/>
        </p:nvSpPr>
        <p:spPr>
          <a:xfrm rot="1456444">
            <a:off x="6158382" y="681736"/>
            <a:ext cx="687157" cy="156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M</a:t>
            </a:r>
            <a:endParaRPr lang="ru-RU" sz="9600" dirty="0"/>
          </a:p>
        </p:txBody>
      </p:sp>
      <p:sp>
        <p:nvSpPr>
          <p:cNvPr id="16" name="TextBox 15"/>
          <p:cNvSpPr txBox="1"/>
          <p:nvPr/>
        </p:nvSpPr>
        <p:spPr>
          <a:xfrm rot="2342289">
            <a:off x="7327145" y="1629913"/>
            <a:ext cx="890528" cy="156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E</a:t>
            </a:r>
            <a:endParaRPr lang="ru-RU" sz="9600" dirty="0"/>
          </a:p>
        </p:txBody>
      </p:sp>
      <p:sp>
        <p:nvSpPr>
          <p:cNvPr id="2" name="Rectangle 1"/>
          <p:cNvSpPr/>
          <p:nvPr/>
        </p:nvSpPr>
        <p:spPr>
          <a:xfrm>
            <a:off x="1334874" y="4517052"/>
            <a:ext cx="7467600" cy="1731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solidFill>
                  <a:srgbClr val="0033CC"/>
                </a:solidFill>
              </a:rPr>
              <a:t>EVERYBODY</a:t>
            </a:r>
            <a:endParaRPr lang="ru-RU" sz="800" dirty="0">
              <a:solidFill>
                <a:srgbClr val="0033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3355" y="2933626"/>
            <a:ext cx="1676400" cy="1731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 flipH="1">
            <a:off x="0" y="0"/>
            <a:ext cx="9144000" cy="1981200"/>
          </a:xfrm>
          <a:prstGeom prst="wedgeEllipseCallout">
            <a:avLst>
              <a:gd name="adj1" fmla="val -1478"/>
              <a:gd name="adj2" fmla="val 1026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Times New Roman" pitchFamily="18" charset="0"/>
                <a:cs typeface="Times New Roman" pitchFamily="18" charset="0"/>
              </a:rPr>
              <a:t>Teacher`s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Identity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0" y="2667000"/>
            <a:ext cx="9144000" cy="4191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Shadeb chandra Das</a:t>
            </a:r>
          </a:p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Laskarhat Government </a:t>
            </a:r>
          </a:p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 School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76200" y="0"/>
            <a:ext cx="9067800" cy="6858000"/>
          </a:xfrm>
          <a:prstGeom prst="cube">
            <a:avLst>
              <a:gd name="adj" fmla="val 2777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Class:-    Four</a:t>
            </a:r>
          </a:p>
          <a:p>
            <a:r>
              <a:rPr lang="bn-BD" sz="72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Subject:-English</a:t>
            </a:r>
          </a:p>
          <a:p>
            <a:r>
              <a:rPr lang="bn-BD" sz="72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Unit:-     Three</a:t>
            </a:r>
          </a:p>
          <a:p>
            <a:r>
              <a:rPr lang="bn-BD" sz="72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Lesson:- </a:t>
            </a:r>
            <a:r>
              <a:rPr lang="bn-BD" sz="7200" b="1" dirty="0" smtClean="0">
                <a:solidFill>
                  <a:srgbClr val="7030A0"/>
                </a:solidFill>
                <a:latin typeface="Times New Roman" pitchFamily="18" charset="0"/>
              </a:rPr>
              <a:t>1-2           	         (Family</a:t>
            </a:r>
            <a:r>
              <a:rPr lang="bn-BD" sz="66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)</a:t>
            </a:r>
            <a:endParaRPr lang="ru-RU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66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   			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0400" y="1191138"/>
            <a:ext cx="5943600" cy="1254524"/>
            <a:chOff x="3154679" y="44077"/>
            <a:chExt cx="5608320" cy="1081112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459908" y="-2177902"/>
              <a:ext cx="997862" cy="5608320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3154679" y="44077"/>
              <a:ext cx="5559608" cy="900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Understand questions about family and friends.</a:t>
              </a:r>
              <a:endParaRPr lang="ru-RU" sz="3600" kern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1121854"/>
            <a:ext cx="3345180" cy="1316546"/>
            <a:chOff x="0" y="2593"/>
            <a:chExt cx="3154680" cy="12473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593"/>
              <a:ext cx="3154680" cy="12473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60890" y="63483"/>
              <a:ext cx="3032900" cy="112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120015" rIns="240030" bIns="12001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kern="1200" dirty="0" smtClean="0">
                  <a:solidFill>
                    <a:srgbClr val="002060"/>
                  </a:solidFill>
                </a:rPr>
                <a:t>3.3.1</a:t>
              </a:r>
              <a:endParaRPr lang="ru-RU" sz="7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5185" y="2655817"/>
            <a:ext cx="5928815" cy="1219199"/>
            <a:chOff x="3154679" y="1437022"/>
            <a:chExt cx="5608320" cy="997862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459908" y="-868207"/>
              <a:ext cx="997862" cy="5608320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8"/>
            <p:cNvSpPr/>
            <p:nvPr/>
          </p:nvSpPr>
          <p:spPr>
            <a:xfrm>
              <a:off x="3154679" y="1485734"/>
              <a:ext cx="5608317" cy="900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Ask and answer </a:t>
              </a:r>
              <a:r>
                <a:rPr lang="en-US" sz="3400" kern="1200" dirty="0" err="1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</a:t>
              </a:r>
              <a:r>
                <a:rPr lang="en-US" sz="3400" kern="1200" dirty="0" smtClean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question.</a:t>
              </a:r>
              <a:endParaRPr lang="ru-RU" sz="3400" kern="1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566" y="2474277"/>
            <a:ext cx="3345180" cy="1329252"/>
            <a:chOff x="0" y="1312288"/>
            <a:chExt cx="3154680" cy="124732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1312288"/>
              <a:ext cx="3154680" cy="12473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60890" y="1373178"/>
              <a:ext cx="3032900" cy="112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120015" rIns="240030" bIns="12001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kern="1200" dirty="0" smtClean="0">
                  <a:solidFill>
                    <a:srgbClr val="002060"/>
                  </a:solidFill>
                </a:rPr>
                <a:t>3.1.1</a:t>
              </a:r>
              <a:endParaRPr lang="ru-RU" sz="66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14704" y="4038600"/>
            <a:ext cx="5829296" cy="1219199"/>
            <a:chOff x="3124204" y="2512006"/>
            <a:chExt cx="5829295" cy="1152853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5494449" y="205810"/>
              <a:ext cx="1088804" cy="5829294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12"/>
            <p:cNvSpPr/>
            <p:nvPr/>
          </p:nvSpPr>
          <p:spPr>
            <a:xfrm>
              <a:off x="3124204" y="2512006"/>
              <a:ext cx="5829295" cy="1104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words, phrases and sentences in the text.</a:t>
              </a:r>
              <a:endParaRPr lang="ru-RU" sz="3600" kern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3819159"/>
            <a:ext cx="3345180" cy="1292463"/>
            <a:chOff x="0" y="2682873"/>
            <a:chExt cx="3154680" cy="126518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0" y="2700725"/>
              <a:ext cx="3154680" cy="12473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4"/>
            <p:cNvSpPr/>
            <p:nvPr/>
          </p:nvSpPr>
          <p:spPr>
            <a:xfrm>
              <a:off x="60890" y="2682873"/>
              <a:ext cx="3032900" cy="112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120015" rIns="240030" bIns="12001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kern="1200" dirty="0" smtClean="0">
                  <a:solidFill>
                    <a:srgbClr val="002060"/>
                  </a:solidFill>
                </a:rPr>
                <a:t>1.4.1</a:t>
              </a:r>
              <a:endParaRPr lang="ru-RU" sz="66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5410598"/>
            <a:ext cx="3345180" cy="1447402"/>
            <a:chOff x="-190500" y="3931678"/>
            <a:chExt cx="3345180" cy="1628328"/>
          </a:xfrm>
        </p:grpSpPr>
        <p:sp>
          <p:nvSpPr>
            <p:cNvPr id="23" name="Rounded Rectangle 22"/>
            <p:cNvSpPr/>
            <p:nvPr/>
          </p:nvSpPr>
          <p:spPr>
            <a:xfrm>
              <a:off x="-190500" y="3931678"/>
              <a:ext cx="3345180" cy="16283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6600" dirty="0" smtClean="0">
                  <a:solidFill>
                    <a:srgbClr val="002060"/>
                  </a:solidFill>
                </a:rPr>
                <a:t>8.1.1</a:t>
              </a:r>
              <a:endParaRPr lang="ru-RU" sz="6600" dirty="0">
                <a:solidFill>
                  <a:srgbClr val="002060"/>
                </a:solidFill>
              </a:endParaRPr>
            </a:p>
          </p:txBody>
        </p:sp>
        <p:sp>
          <p:nvSpPr>
            <p:cNvPr id="24" name="Rounded Rectangle 16"/>
            <p:cNvSpPr/>
            <p:nvPr/>
          </p:nvSpPr>
          <p:spPr>
            <a:xfrm>
              <a:off x="60890" y="3992568"/>
              <a:ext cx="3032900" cy="1125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120015" rIns="240030" bIns="12001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600"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52800" y="5505640"/>
            <a:ext cx="5791200" cy="1352360"/>
            <a:chOff x="3124205" y="2666997"/>
            <a:chExt cx="5791200" cy="1521406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5259102" y="532100"/>
              <a:ext cx="1521406" cy="5791200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 Same Side Corner Rectangle 12"/>
            <p:cNvSpPr/>
            <p:nvPr/>
          </p:nvSpPr>
          <p:spPr>
            <a:xfrm>
              <a:off x="3124205" y="2715710"/>
              <a:ext cx="5791200" cy="1301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senteces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using words.</a:t>
              </a:r>
              <a:endParaRPr lang="ru-RU" sz="36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itle 3"/>
          <p:cNvSpPr txBox="1">
            <a:spLocks noGrp="1"/>
          </p:cNvSpPr>
          <p:nvPr>
            <p:ph type="title"/>
          </p:nvPr>
        </p:nvSpPr>
        <p:spPr>
          <a:xfrm>
            <a:off x="64566" y="-30889"/>
            <a:ext cx="9079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76200" y="4648200"/>
            <a:ext cx="9144000" cy="2133600"/>
          </a:xfrm>
          <a:prstGeom prst="homePlat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Please say </a:t>
            </a:r>
            <a:r>
              <a:rPr lang="en-US" sz="5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somethings</a:t>
            </a:r>
            <a:endParaRPr lang="bn-BD" sz="5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about the picture.</a:t>
            </a:r>
          </a:p>
        </p:txBody>
      </p:sp>
      <p:sp>
        <p:nvSpPr>
          <p:cNvPr id="3" name="Pentagon 2"/>
          <p:cNvSpPr/>
          <p:nvPr/>
        </p:nvSpPr>
        <p:spPr>
          <a:xfrm>
            <a:off x="0" y="4876800"/>
            <a:ext cx="9144000" cy="1981200"/>
          </a:xfrm>
          <a:prstGeom prst="homePlat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see in the picture?</a:t>
            </a:r>
          </a:p>
        </p:txBody>
      </p:sp>
      <p:sp>
        <p:nvSpPr>
          <p:cNvPr id="4" name="Pentagon 3"/>
          <p:cNvSpPr/>
          <p:nvPr/>
        </p:nvSpPr>
        <p:spPr>
          <a:xfrm>
            <a:off x="152400" y="4953000"/>
            <a:ext cx="9144000" cy="1219200"/>
          </a:xfrm>
          <a:prstGeom prst="homePlat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famil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026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6"/>
            <a:ext cx="9192985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0" y="0"/>
            <a:ext cx="9144000" cy="3352800"/>
          </a:xfrm>
          <a:prstGeom prst="downArrow">
            <a:avLst>
              <a:gd name="adj1" fmla="val 50000"/>
              <a:gd name="adj2" fmla="val 70854"/>
            </a:avLst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bn-BD" sz="9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endParaRPr lang="ru-RU" sz="9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0" y="1828800"/>
            <a:ext cx="9144000" cy="5029200"/>
          </a:xfrm>
          <a:prstGeom prst="leftRightArrow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endParaRPr lang="ru-RU" sz="1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0" y="0"/>
            <a:ext cx="9067800" cy="2971800"/>
          </a:xfrm>
          <a:prstGeom prst="downArrow">
            <a:avLst>
              <a:gd name="adj1" fmla="val 68092"/>
              <a:gd name="adj2" fmla="val 648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A1953"/>
                </a:solidFill>
              </a:rPr>
              <a:t>Teacher’s</a:t>
            </a:r>
          </a:p>
          <a:p>
            <a:pPr algn="ctr"/>
            <a:r>
              <a:rPr lang="en-US" sz="7200" b="1" dirty="0" smtClean="0">
                <a:solidFill>
                  <a:srgbClr val="3A1953"/>
                </a:solidFill>
              </a:rPr>
              <a:t>Reading</a:t>
            </a:r>
            <a:endParaRPr lang="ru-RU" sz="7200" b="1" dirty="0">
              <a:solidFill>
                <a:srgbClr val="3A1953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0" y="2819400"/>
            <a:ext cx="9144000" cy="42672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Student’s Reading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192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EASY</cp:lastModifiedBy>
  <cp:revision>175</cp:revision>
  <dcterms:created xsi:type="dcterms:W3CDTF">2006-08-16T00:00:00Z</dcterms:created>
  <dcterms:modified xsi:type="dcterms:W3CDTF">2020-01-21T20:05:36Z</dcterms:modified>
</cp:coreProperties>
</file>