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3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F4FC-41B5-46FC-9A69-6A30215014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522E-0F53-474E-BAA0-B692D3B1A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8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F4FC-41B5-46FC-9A69-6A30215014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522E-0F53-474E-BAA0-B692D3B1A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7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F4FC-41B5-46FC-9A69-6A30215014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522E-0F53-474E-BAA0-B692D3B1A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36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F4FC-41B5-46FC-9A69-6A30215014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522E-0F53-474E-BAA0-B692D3B1A5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294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F4FC-41B5-46FC-9A69-6A30215014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522E-0F53-474E-BAA0-B692D3B1A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6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F4FC-41B5-46FC-9A69-6A30215014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522E-0F53-474E-BAA0-B692D3B1A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21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F4FC-41B5-46FC-9A69-6A30215014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522E-0F53-474E-BAA0-B692D3B1A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20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F4FC-41B5-46FC-9A69-6A30215014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522E-0F53-474E-BAA0-B692D3B1A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8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F4FC-41B5-46FC-9A69-6A30215014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522E-0F53-474E-BAA0-B692D3B1A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8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F4FC-41B5-46FC-9A69-6A30215014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522E-0F53-474E-BAA0-B692D3B1A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9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F4FC-41B5-46FC-9A69-6A30215014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522E-0F53-474E-BAA0-B692D3B1A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4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F4FC-41B5-46FC-9A69-6A30215014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522E-0F53-474E-BAA0-B692D3B1A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1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F4FC-41B5-46FC-9A69-6A30215014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522E-0F53-474E-BAA0-B692D3B1A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6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F4FC-41B5-46FC-9A69-6A30215014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522E-0F53-474E-BAA0-B692D3B1A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9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F4FC-41B5-46FC-9A69-6A30215014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522E-0F53-474E-BAA0-B692D3B1A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8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F4FC-41B5-46FC-9A69-6A30215014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522E-0F53-474E-BAA0-B692D3B1A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F4FC-41B5-46FC-9A69-6A30215014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522E-0F53-474E-BAA0-B692D3B1A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BECF4FC-41B5-46FC-9A69-6A30215014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2522E-0F53-474E-BAA0-B692D3B1A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1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C3BEC6-50CC-473A-8D5E-15E4AFF50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956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A1D496F-0BAA-4081-89FE-5694DB02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24" y="2679481"/>
            <a:ext cx="6097343" cy="4178519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as-IN" sz="1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7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5252E-A605-4621-9951-7C9387D5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29" y="2096087"/>
            <a:ext cx="11161541" cy="3165230"/>
          </a:xfrm>
        </p:spPr>
        <p:txBody>
          <a:bodyPr>
            <a:normAutofit/>
          </a:bodyPr>
          <a:lstStyle/>
          <a:p>
            <a:r>
              <a:rPr lang="bn-BD" sz="4900" dirty="0">
                <a:solidFill>
                  <a:schemeClr val="tx1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তোমাদের বাড়িতে যে সকল ফসল উৎপাদন করা হয় তার একটি তালিকা তৈরি করে আনবে ।</a:t>
            </a:r>
            <a:br>
              <a:rPr lang="en-US" dirty="0">
                <a:solidFill>
                  <a:srgbClr val="C0000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789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FFB8B-E680-4728-9B4B-F93AB3DA0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62"/>
            <a:ext cx="12192000" cy="66622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03DF7B-1598-4579-BF54-8CE2C4A14BCC}"/>
              </a:ext>
            </a:extLst>
          </p:cNvPr>
          <p:cNvSpPr/>
          <p:nvPr/>
        </p:nvSpPr>
        <p:spPr>
          <a:xfrm>
            <a:off x="5851243" y="4484847"/>
            <a:ext cx="417614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2804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3200400" cy="1143000"/>
          </a:xfrm>
        </p:spPr>
        <p:txBody>
          <a:bodyPr>
            <a:noAutofit/>
          </a:bodyPr>
          <a:lstStyle/>
          <a:p>
            <a:r>
              <a:rPr lang="en-US" sz="8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415" y="2241487"/>
            <a:ext cx="5029200" cy="458134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en-US" sz="66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মোঃনোমান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বাদশা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marL="137160" indent="0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137160" indent="0">
              <a:buNone/>
            </a:pP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চৌদ্দশত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কিশোরগঞ্জসদর,কিশোরগঞ্জ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37160" indent="0">
              <a:buNone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নং-০১৭৫০৪১০৮৬৩</a:t>
            </a:r>
          </a:p>
          <a:p>
            <a:pPr marL="137160" indent="0">
              <a:buNone/>
            </a:pPr>
            <a:r>
              <a:rPr lang="en-US" sz="2600" dirty="0">
                <a:latin typeface="NikoshBAN" pitchFamily="2" charset="0"/>
                <a:cs typeface="NikoshBAN" pitchFamily="2" charset="0"/>
              </a:rPr>
              <a:t>Email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1900" dirty="0">
                <a:latin typeface="NikoshBAN" pitchFamily="2" charset="0"/>
                <a:cs typeface="NikoshBAN" pitchFamily="2" charset="0"/>
              </a:rPr>
              <a:t>nomanbadshah</a:t>
            </a:r>
            <a:r>
              <a:rPr lang="en-US" sz="1900" dirty="0"/>
              <a:t>786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@gmail.com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2133600"/>
            <a:ext cx="3657600" cy="412420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4000" dirty="0">
                <a:latin typeface="Siyam Rupali" panose="02000500000000020004" pitchFamily="2" charset="0"/>
                <a:cs typeface="Siyam Rupali" panose="02000500000000020004" pitchFamily="2" charset="0"/>
              </a:rPr>
              <a:t>৬ষ্ঠ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000" dirty="0"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4000" dirty="0" err="1">
                <a:latin typeface="Siyam Rupali" panose="02000500000000020004" pitchFamily="2" charset="0"/>
                <a:cs typeface="Siyam Rupali" panose="02000500000000020004" pitchFamily="2" charset="0"/>
              </a:rPr>
              <a:t>কৃষি</a:t>
            </a:r>
            <a:r>
              <a:rPr lang="en-US" sz="4000" dirty="0"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4000" dirty="0" err="1">
                <a:latin typeface="Siyam Rupali" panose="02000500000000020004" pitchFamily="2" charset="0"/>
                <a:cs typeface="Siyam Rupali" panose="02000500000000020004" pitchFamily="2" charset="0"/>
              </a:rPr>
              <a:t>শিক্ষা</a:t>
            </a:r>
            <a:r>
              <a:rPr lang="en-US" sz="4000" dirty="0"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endParaRPr lang="bn-BD" sz="4000" dirty="0"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r>
              <a:rPr lang="bn-BD" sz="4000" dirty="0">
                <a:latin typeface="Siyam Rupali" panose="02000500000000020004" pitchFamily="2" charset="0"/>
                <a:cs typeface="Siyam Rupali" panose="02000500000000020004" pitchFamily="2" charset="0"/>
              </a:rPr>
              <a:t>অধ্যায়ঃ </a:t>
            </a:r>
            <a:r>
              <a:rPr lang="en-US" sz="4000" dirty="0">
                <a:latin typeface="Siyam Rupali" panose="02000500000000020004" pitchFamily="2" charset="0"/>
                <a:cs typeface="Siyam Rupali" panose="02000500000000020004" pitchFamily="2" charset="0"/>
              </a:rPr>
              <a:t>৫</a:t>
            </a:r>
            <a:r>
              <a:rPr lang="bn-BD" sz="4000" dirty="0">
                <a:latin typeface="Siyam Rupali" panose="02000500000000020004" pitchFamily="2" charset="0"/>
                <a:cs typeface="Siyam Rupali" panose="02000500000000020004" pitchFamily="2" charset="0"/>
              </a:rPr>
              <a:t>ম পাঠঃ -</a:t>
            </a:r>
            <a:r>
              <a:rPr lang="en-US" sz="4000" dirty="0">
                <a:latin typeface="Siyam Rupali" panose="02000500000000020004" pitchFamily="2" charset="0"/>
                <a:cs typeface="Siyam Rupali" panose="02000500000000020004" pitchFamily="2" charset="0"/>
              </a:rPr>
              <a:t>১ ও ২</a:t>
            </a:r>
            <a:endParaRPr lang="bn-BD" sz="4000" dirty="0"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r>
              <a:rPr lang="bn-BD" sz="3600" dirty="0">
                <a:latin typeface="Siyam Rupali" panose="02000500000000020004" pitchFamily="2" charset="0"/>
                <a:cs typeface="Siyam Rupali" panose="02000500000000020004" pitchFamily="2" charset="0"/>
              </a:rPr>
              <a:t>সময়ঃ ৫০ মিনিট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93" y="0"/>
            <a:ext cx="20574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85"/>
            <a:ext cx="5306646" cy="4968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76" y="703385"/>
            <a:ext cx="6549904" cy="496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067"/>
            <a:ext cx="10515600" cy="2995376"/>
          </a:xfrm>
          <a:noFill/>
        </p:spPr>
        <p:txBody>
          <a:bodyPr>
            <a:normAutofit/>
          </a:bodyPr>
          <a:lstStyle/>
          <a:p>
            <a:pPr algn="ctr"/>
            <a:endParaRPr lang="en-US" sz="4800" dirty="0"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pPr marL="0" indent="0" algn="ctr">
              <a:buNone/>
            </a:pPr>
            <a:r>
              <a:rPr lang="bn-BD" sz="4800" dirty="0">
                <a:latin typeface="Siyam Rupali" panose="02000500000000020004" pitchFamily="2" charset="0"/>
                <a:cs typeface="Siyam Rupali" panose="02000500000000020004" pitchFamily="2" charset="0"/>
              </a:rPr>
              <a:t>কৃষিজ উৎপাদন , </a:t>
            </a:r>
          </a:p>
          <a:p>
            <a:pPr marL="0" indent="0" algn="ctr">
              <a:buNone/>
            </a:pPr>
            <a:r>
              <a:rPr lang="bn-BD" sz="4800" dirty="0">
                <a:latin typeface="Siyam Rupali" panose="02000500000000020004" pitchFamily="2" charset="0"/>
                <a:cs typeface="Siyam Rupali" panose="02000500000000020004" pitchFamily="2" charset="0"/>
              </a:rPr>
              <a:t>উদ্যান ফসল ও মাঠ ফসল </a:t>
            </a:r>
            <a:endParaRPr lang="en-US" sz="4800" dirty="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1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noFill/>
        </p:spPr>
        <p:txBody>
          <a:bodyPr/>
          <a:lstStyle/>
          <a:p>
            <a:pPr algn="ctr"/>
            <a:r>
              <a:rPr lang="bn-BD" sz="8000" dirty="0">
                <a:latin typeface="Siyam Rupali" panose="02000500000000020004" pitchFamily="2" charset="0"/>
                <a:cs typeface="Siyam Rupali" panose="02000500000000020004" pitchFamily="2" charset="0"/>
              </a:rPr>
              <a:t>শিখনফল</a:t>
            </a:r>
            <a:r>
              <a:rPr lang="bn-BD" dirty="0"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endParaRPr lang="en-US" dirty="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 lnSpcReduction="10000"/>
          </a:bodyPr>
          <a:lstStyle/>
          <a:p>
            <a:endParaRPr lang="bn-BD" dirty="0"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pPr marL="0" indent="0">
              <a:buNone/>
            </a:pPr>
            <a:endParaRPr lang="bn-BD" dirty="0"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BD" sz="4400" dirty="0">
                <a:latin typeface="Siyam Rupali" panose="02000500000000020004" pitchFamily="2" charset="0"/>
                <a:cs typeface="Siyam Rupali" panose="02000500000000020004" pitchFamily="2" charset="0"/>
              </a:rPr>
              <a:t>ফসল কি তা বলতে পারবে।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BD" sz="4400" dirty="0">
                <a:latin typeface="Siyam Rupali" panose="02000500000000020004" pitchFamily="2" charset="0"/>
                <a:cs typeface="Siyam Rupali" panose="02000500000000020004" pitchFamily="2" charset="0"/>
              </a:rPr>
              <a:t>কৃষিজ উৎপাদন কি বলতে পারবে।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BD" sz="4400" dirty="0">
                <a:latin typeface="Siyam Rupali" panose="02000500000000020004" pitchFamily="2" charset="0"/>
                <a:cs typeface="Siyam Rupali" panose="02000500000000020004" pitchFamily="2" charset="0"/>
              </a:rPr>
              <a:t>উদ্যান ফসল গুলো চিহ্নিত করতে পারবে।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BD" sz="4400" dirty="0">
                <a:latin typeface="Siyam Rupali" panose="02000500000000020004" pitchFamily="2" charset="0"/>
                <a:cs typeface="Siyam Rupali" panose="02000500000000020004" pitchFamily="2" charset="0"/>
              </a:rPr>
              <a:t>উদ্যান ফসল বৈশিষ্ট্য ও গুরুত্ব ব্যাখ্যা করতে পারবে। </a:t>
            </a:r>
            <a:endParaRPr lang="en-US" sz="4400" dirty="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813" y="4417329"/>
            <a:ext cx="12192000" cy="2440671"/>
          </a:xfrm>
        </p:spPr>
        <p:txBody>
          <a:bodyPr>
            <a:normAutofit lnSpcReduction="10000"/>
          </a:bodyPr>
          <a:lstStyle/>
          <a:p>
            <a:pPr algn="l"/>
            <a:endParaRPr lang="bn-BD" sz="3900" dirty="0"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bn-BD" sz="5400" dirty="0">
                <a:latin typeface="Siyam Rupali" panose="02000500000000020004" pitchFamily="2" charset="0"/>
                <a:cs typeface="Siyam Rupali" panose="02000500000000020004" pitchFamily="2" charset="0"/>
              </a:rPr>
              <a:t>মানুষ তার প্রয়োজনে যেসব উদ্ভিদ চাষ করে তাদের কে ফসল বলে ।</a:t>
            </a:r>
            <a:endParaRPr lang="bn-BD" sz="4400" dirty="0"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pPr algn="l"/>
            <a:endParaRPr lang="en-US" sz="2800" dirty="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5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3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283" y="122052"/>
            <a:ext cx="12223283" cy="1325563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bn-BD" dirty="0">
                <a:latin typeface="Siyam Rupali" panose="02000500000000020004" pitchFamily="2" charset="0"/>
                <a:cs typeface="Siyam Rupali" panose="02000500000000020004" pitchFamily="2" charset="0"/>
              </a:rPr>
              <a:t>ফসল চিহ্নিত করণ </a:t>
            </a:r>
            <a:endParaRPr lang="en-US" dirty="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78" y="1701296"/>
            <a:ext cx="5984119" cy="37543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41" y="1701296"/>
            <a:ext cx="5715000" cy="37543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A9634F-86A3-4E71-B74A-D35638322B5F}"/>
              </a:ext>
            </a:extLst>
          </p:cNvPr>
          <p:cNvSpPr txBox="1"/>
          <p:nvPr/>
        </p:nvSpPr>
        <p:spPr>
          <a:xfrm>
            <a:off x="7596772" y="5784571"/>
            <a:ext cx="2897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মাট ফসল </a:t>
            </a:r>
            <a:endParaRPr lang="en-US" sz="4800" dirty="0">
              <a:solidFill>
                <a:srgbClr val="FFFF00"/>
              </a:solidFill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E6ACBB-6CD1-4AE2-8E59-5F6CAB3794C5}"/>
              </a:ext>
            </a:extLst>
          </p:cNvPr>
          <p:cNvSpPr txBox="1"/>
          <p:nvPr/>
        </p:nvSpPr>
        <p:spPr>
          <a:xfrm>
            <a:off x="1360920" y="5877671"/>
            <a:ext cx="3619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উদ্যান ফসল </a:t>
            </a:r>
            <a:endParaRPr lang="en-US" sz="4800" dirty="0">
              <a:solidFill>
                <a:srgbClr val="FFFF00"/>
              </a:solidFill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0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8425" y="104775"/>
            <a:ext cx="12192000" cy="1325563"/>
          </a:xfrm>
        </p:spPr>
        <p:txBody>
          <a:bodyPr/>
          <a:lstStyle/>
          <a:p>
            <a:pPr algn="ctr"/>
            <a:r>
              <a:rPr lang="bn-BD" sz="7200" dirty="0">
                <a:latin typeface="Siyam Rupali" panose="02000500000000020004" pitchFamily="2" charset="0"/>
                <a:cs typeface="Siyam Rupali" panose="02000500000000020004" pitchFamily="2" charset="0"/>
              </a:rPr>
              <a:t>উদ্যান ফসল </a:t>
            </a:r>
            <a:endParaRPr lang="en-US" sz="7200" dirty="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458329" y="1430338"/>
            <a:ext cx="5921375" cy="823912"/>
          </a:xfrm>
          <a:noFill/>
        </p:spPr>
        <p:txBody>
          <a:bodyPr>
            <a:noAutofit/>
          </a:bodyPr>
          <a:lstStyle/>
          <a:p>
            <a:pPr algn="ctr"/>
            <a:r>
              <a:rPr lang="bn-BD" sz="5400" dirty="0">
                <a:latin typeface="Siyam Rupali" panose="02000500000000020004" pitchFamily="2" charset="0"/>
                <a:cs typeface="Siyam Rupali" panose="02000500000000020004" pitchFamily="2" charset="0"/>
              </a:rPr>
              <a:t>বৈশিষ্ট্য </a:t>
            </a:r>
            <a:endParaRPr lang="en-US" sz="5400" dirty="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5083" y="2755900"/>
            <a:ext cx="11966917" cy="43529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n-BD" sz="3200" dirty="0">
                <a:latin typeface="Siyam Rupali" panose="02000500000000020004" pitchFamily="2" charset="0"/>
                <a:cs typeface="Siyam Rupali" panose="02000500000000020004" pitchFamily="2" charset="0"/>
              </a:rPr>
              <a:t>এটি অল্প পরিসরে চাষাবাদ করা যায়।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BD" sz="3200" dirty="0">
                <a:latin typeface="Siyam Rupali" panose="02000500000000020004" pitchFamily="2" charset="0"/>
                <a:cs typeface="Siyam Rupali" panose="02000500000000020004" pitchFamily="2" charset="0"/>
              </a:rPr>
              <a:t>সাধারণত মানুষের খাদ্য ,ঔষধ ,সোন্দর্যের চাহিদা মেটানোর জন্য চাষ করা হয়। </a:t>
            </a:r>
          </a:p>
        </p:txBody>
      </p:sp>
    </p:spTree>
    <p:extLst>
      <p:ext uri="{BB962C8B-B14F-4D97-AF65-F5344CB8AC3E}">
        <p14:creationId xmlns:p14="http://schemas.microsoft.com/office/powerpoint/2010/main" val="10334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8" y="259107"/>
            <a:ext cx="12086492" cy="1325563"/>
          </a:xfrm>
          <a:noFill/>
        </p:spPr>
        <p:txBody>
          <a:bodyPr/>
          <a:lstStyle/>
          <a:p>
            <a:pPr algn="ctr"/>
            <a:r>
              <a:rPr lang="bn-BD" dirty="0">
                <a:latin typeface="Siyam Rupali" panose="02000500000000020004" pitchFamily="2" charset="0"/>
                <a:cs typeface="Siyam Rupali" panose="02000500000000020004" pitchFamily="2" charset="0"/>
              </a:rPr>
              <a:t>মুল্যায়ন </a:t>
            </a:r>
            <a:endParaRPr lang="en-US" dirty="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3055864"/>
          </a:xfrm>
          <a:noFill/>
        </p:spPr>
        <p:txBody>
          <a:bodyPr>
            <a:normAutofit/>
          </a:bodyPr>
          <a:lstStyle/>
          <a:p>
            <a:endParaRPr lang="bn-BD" dirty="0"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r>
              <a:rPr lang="bn-BD" sz="4400" dirty="0">
                <a:latin typeface="Siyam Rupali" panose="02000500000000020004" pitchFamily="2" charset="0"/>
                <a:cs typeface="Siyam Rupali" panose="02000500000000020004" pitchFamily="2" charset="0"/>
              </a:rPr>
              <a:t>ফসল কি ? </a:t>
            </a:r>
          </a:p>
          <a:p>
            <a:r>
              <a:rPr lang="bn-BD" sz="4400" dirty="0">
                <a:latin typeface="Siyam Rupali" panose="02000500000000020004" pitchFamily="2" charset="0"/>
                <a:cs typeface="Siyam Rupali" panose="02000500000000020004" pitchFamily="2" charset="0"/>
              </a:rPr>
              <a:t>উদ্যান ফসল কাকে বলে ? </a:t>
            </a:r>
          </a:p>
        </p:txBody>
      </p:sp>
    </p:spTree>
    <p:extLst>
      <p:ext uri="{BB962C8B-B14F-4D97-AF65-F5344CB8AC3E}">
        <p14:creationId xmlns:p14="http://schemas.microsoft.com/office/powerpoint/2010/main" val="403207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1165</TotalTime>
  <Words>152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Century Gothic</vt:lpstr>
      <vt:lpstr>Courier New</vt:lpstr>
      <vt:lpstr>NikoshBAN</vt:lpstr>
      <vt:lpstr>Siyam Rupali</vt:lpstr>
      <vt:lpstr>Wingdings</vt:lpstr>
      <vt:lpstr>Wingdings 3</vt:lpstr>
      <vt:lpstr>Ion</vt:lpstr>
      <vt:lpstr>স্বাগতম</vt:lpstr>
      <vt:lpstr>পরিচিতি</vt:lpstr>
      <vt:lpstr>PowerPoint Presentation</vt:lpstr>
      <vt:lpstr>PowerPoint Presentation</vt:lpstr>
      <vt:lpstr>শিখনফল </vt:lpstr>
      <vt:lpstr>PowerPoint Presentation</vt:lpstr>
      <vt:lpstr>ফসল চিহ্নিত করণ </vt:lpstr>
      <vt:lpstr>উদ্যান ফসল </vt:lpstr>
      <vt:lpstr>মুল্যায়ন </vt:lpstr>
      <vt:lpstr>তোমাদের বাড়িতে যে সকল ফসল উৎপাদন করা হয় তার একটি তালিকা তৈরি করে আনবে ।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Doel</cp:lastModifiedBy>
  <cp:revision>9</cp:revision>
  <dcterms:created xsi:type="dcterms:W3CDTF">2020-01-19T17:29:29Z</dcterms:created>
  <dcterms:modified xsi:type="dcterms:W3CDTF">2020-01-31T15:16:07Z</dcterms:modified>
</cp:coreProperties>
</file>