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74" r:id="rId4"/>
    <p:sldId id="257" r:id="rId5"/>
    <p:sldId id="271" r:id="rId6"/>
    <p:sldId id="259" r:id="rId7"/>
    <p:sldId id="260" r:id="rId8"/>
    <p:sldId id="261" r:id="rId9"/>
    <p:sldId id="273" r:id="rId10"/>
    <p:sldId id="272" r:id="rId11"/>
    <p:sldId id="266" r:id="rId12"/>
    <p:sldId id="262" r:id="rId13"/>
    <p:sldId id="264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47AD2-2CF9-4016-92B4-0C4C8106D222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5DE0D-DB27-4165-9723-5672AD511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5DE0D-DB27-4165-9723-5672AD5114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417135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14600" y="2749018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Match the words/phrases in the table with their meanings.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wreath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remberence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495800"/>
            <a:ext cx="1611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proclaim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0480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multilingualism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2578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19800" y="5410200"/>
            <a:ext cx="2228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memory of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48400" y="35814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garland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400" y="2971800"/>
            <a:ext cx="1177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variety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2286000"/>
            <a:ext cx="130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declare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4343400"/>
            <a:ext cx="289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practice of using several languages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48000" y="2895600"/>
            <a:ext cx="3048000" cy="2667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8000" y="3429000"/>
            <a:ext cx="29718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057400" y="2667000"/>
            <a:ext cx="4114800" cy="213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905000" y="3352800"/>
            <a:ext cx="426720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752600" y="3810000"/>
            <a:ext cx="4495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19600" y="2362200"/>
            <a:ext cx="0" cy="3657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Read the Text again and answer these questions.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86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is 21 February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shaheed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Dibosh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505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do people go 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Shaheed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876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is 21 February now observed throughout the world every year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14400"/>
            <a:ext cx="2514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209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(a)  How 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Shaheed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2766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(b)  Where the incident occurred  in language movement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762000"/>
            <a:ext cx="3200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4384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(a)     What do you mean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UNSCO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505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(b)  Where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cemetery of the martyrs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609600"/>
            <a:ext cx="3200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182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" y="5562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Who and When declared Urdu would be the only official language of Pakistan 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13" y="1996260"/>
            <a:ext cx="4492174" cy="284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39" y="1905000"/>
            <a:ext cx="4572000" cy="284693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Molena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Begum</a:t>
            </a:r>
          </a:p>
          <a:p>
            <a:pPr lvl="0">
              <a:defRPr/>
            </a:pP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lvl="0">
              <a:defRPr/>
            </a:pP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Manullar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 haji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bari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high school</a:t>
            </a:r>
          </a:p>
          <a:p>
            <a:pPr lvl="0">
              <a:defRPr/>
            </a:pP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Pakundia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Khishorgonj</a:t>
            </a: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defRPr/>
            </a:pPr>
            <a:r>
              <a:rPr lang="en-US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molenaparvin@gmail.com</a:t>
            </a:r>
          </a:p>
          <a:p>
            <a:pPr>
              <a:buNone/>
            </a:pPr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2241" y="1912774"/>
            <a:ext cx="449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Class:Nine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paper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Text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Unit-3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Lesson-4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533400"/>
            <a:ext cx="24352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CONTACTS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0396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monish (2)\vvv 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57600"/>
            <a:ext cx="4343400" cy="3048000"/>
          </a:xfrm>
          <a:prstGeom prst="rect">
            <a:avLst/>
          </a:prstGeom>
          <a:noFill/>
        </p:spPr>
      </p:pic>
      <p:pic>
        <p:nvPicPr>
          <p:cNvPr id="2051" name="Picture 3" descr="C:\Users\User\Desktop\monish (2)\vvv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3838480" cy="3510464"/>
          </a:xfrm>
          <a:prstGeom prst="rect">
            <a:avLst/>
          </a:prstGeom>
          <a:noFill/>
        </p:spPr>
      </p:pic>
      <p:pic>
        <p:nvPicPr>
          <p:cNvPr id="2052" name="Picture 4" descr="C:\Users\User\Desktop\monish (2)\vvvvhhhh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2400"/>
            <a:ext cx="4343400" cy="3352800"/>
          </a:xfrm>
          <a:prstGeom prst="rect">
            <a:avLst/>
          </a:prstGeom>
          <a:noFill/>
        </p:spPr>
      </p:pic>
      <p:pic>
        <p:nvPicPr>
          <p:cNvPr id="2053" name="Picture 5" descr="C:\Users\User\Desktop\monish (2)\vvvvs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733800"/>
            <a:ext cx="3962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onish (2)\Shaheed_Min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502" y="0"/>
            <a:ext cx="91865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INTERNATIONAL MOTHER LANGUAGE DAY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495300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 OUTCOMES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tell  about the martyrs’ day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3528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Can do the  abbreviation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67200"/>
            <a:ext cx="952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 be able to realize the importance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movement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the end of the lesson student will be able to say something………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3505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VOCABULARY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18288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ARTYR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20574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Killed Because of Their Belief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572000"/>
            <a:ext cx="1905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REATH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4196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Flower in The Shape of a Circle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4864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5" name="Picture 3" descr="C:\Users\User\Desktop\monish (2)\shohi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828800"/>
            <a:ext cx="1409701" cy="1371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050" name="Picture 2" descr="C:\Users\User\Desktop\monish (2)\fff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191000"/>
            <a:ext cx="2321858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User\Desktop\monish (2)\mult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0"/>
            <a:ext cx="15240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04800" y="2590800"/>
            <a:ext cx="249106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ULTILINGUALISM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514600"/>
            <a:ext cx="28194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RACTICE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ANGUAGE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5029200"/>
            <a:ext cx="159691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ROCLAIM</a:t>
            </a:r>
            <a:endParaRPr lang="en-US" sz="2800" dirty="0"/>
          </a:p>
        </p:txBody>
      </p:sp>
      <p:pic>
        <p:nvPicPr>
          <p:cNvPr id="8" name="Picture 5" descr="C:\Users\User\Desktop\monish (2)\proclamin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648200"/>
            <a:ext cx="16002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248400" y="5181600"/>
            <a:ext cx="20574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NNOUNCE</a:t>
            </a:r>
            <a:endParaRPr lang="en-US" sz="2400" dirty="0"/>
          </a:p>
        </p:txBody>
      </p:sp>
      <p:pic>
        <p:nvPicPr>
          <p:cNvPr id="3075" name="Picture 3" descr="C:\Users\User\Desktop\monish (2)\grav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28600"/>
            <a:ext cx="1679731" cy="13716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1000" y="762000"/>
            <a:ext cx="1676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000" dirty="0" smtClean="0"/>
              <a:t>RAVEYARD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685800"/>
            <a:ext cx="152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EMETERY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monish (2)\Shaheed_Min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09600"/>
            <a:ext cx="6290902" cy="4696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535</TotalTime>
  <Words>226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sharif</cp:lastModifiedBy>
  <cp:revision>31</cp:revision>
  <dcterms:created xsi:type="dcterms:W3CDTF">2006-08-16T00:00:00Z</dcterms:created>
  <dcterms:modified xsi:type="dcterms:W3CDTF">2020-01-30T17:58:40Z</dcterms:modified>
</cp:coreProperties>
</file>