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  <p:sldId id="260" r:id="rId7"/>
    <p:sldId id="256" r:id="rId8"/>
    <p:sldId id="261" r:id="rId9"/>
    <p:sldId id="263" r:id="rId10"/>
    <p:sldId id="264" r:id="rId11"/>
    <p:sldId id="281" r:id="rId12"/>
    <p:sldId id="282" r:id="rId13"/>
    <p:sldId id="280" r:id="rId14"/>
    <p:sldId id="265" r:id="rId15"/>
    <p:sldId id="279" r:id="rId16"/>
    <p:sldId id="284" r:id="rId17"/>
    <p:sldId id="266" r:id="rId18"/>
    <p:sldId id="285" r:id="rId19"/>
    <p:sldId id="267" r:id="rId20"/>
    <p:sldId id="286" r:id="rId21"/>
    <p:sldId id="287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22E4"/>
    <a:srgbClr val="4ABC86"/>
    <a:srgbClr val="61A57D"/>
    <a:srgbClr val="6600FF"/>
    <a:srgbClr val="0000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9" autoAdjust="0"/>
    <p:restoredTop sz="94660"/>
  </p:normalViewPr>
  <p:slideViewPr>
    <p:cSldViewPr>
      <p:cViewPr varScale="1">
        <p:scale>
          <a:sx n="75" d="100"/>
          <a:sy n="75" d="100"/>
        </p:scale>
        <p:origin x="9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31-Jan-20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9144000" cy="6629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sz="17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9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Administrator\Desktop\Salahuddn\picture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839200" cy="4861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 rot="368005">
            <a:off x="492274" y="4957615"/>
            <a:ext cx="6400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6000" b="1" cap="none" spc="0" dirty="0" err="1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6000" b="1" cap="none" spc="0" dirty="0" err="1" smtClean="0">
                <a:ln w="11430"/>
                <a:solidFill>
                  <a:srgbClr val="66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6000" b="1" cap="none" spc="0" dirty="0" err="1" smtClean="0">
                <a:ln w="11430"/>
                <a:solidFill>
                  <a:srgbClr val="CC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6000" b="1" cap="none" spc="0" dirty="0">
              <a:ln w="11430"/>
              <a:solidFill>
                <a:srgbClr val="CC00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5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চারা রোপণের উপযুক্ত সময় কখন 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 descr="C:\Documents and Settings\Mainul Hoque\Desktop\01711-489087\teaching   1\rain-heavily-night-mo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447800"/>
            <a:ext cx="3962400" cy="3352800"/>
          </a:xfrm>
          <a:prstGeom prst="wedgeEllipseCallout">
            <a:avLst/>
          </a:prstGeom>
          <a:noFill/>
        </p:spPr>
      </p:pic>
      <p:pic>
        <p:nvPicPr>
          <p:cNvPr id="4" name="Picture 4" descr="C:\Documents and Settings\Mainul Hoque\Desktop\01711-489087\teaching   1\sitte.jpg"/>
          <p:cNvPicPr>
            <a:picLocks noChangeAspect="1" noChangeArrowheads="1"/>
          </p:cNvPicPr>
          <p:nvPr/>
        </p:nvPicPr>
        <p:blipFill>
          <a:blip r:embed="rId3"/>
          <a:srcRect l="21250" t="31518" r="21250" b="14356"/>
          <a:stretch>
            <a:fillRect/>
          </a:stretch>
        </p:blipFill>
        <p:spPr bwMode="auto">
          <a:xfrm flipH="1">
            <a:off x="457200" y="1447800"/>
            <a:ext cx="3962400" cy="3276600"/>
          </a:xfrm>
          <a:prstGeom prst="wedgeEllipseCallou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953000" y="5410200"/>
            <a:ext cx="28320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60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524000" y="5385137"/>
            <a:ext cx="28464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NikoshBAN" pitchFamily="2" charset="0"/>
              <a:buChar char="×"/>
            </a:pPr>
            <a:r>
              <a:rPr lang="bn-BD" sz="60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শীতকাল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457200"/>
            <a:ext cx="7315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4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গর্তের মাপ কেমন হবে </a:t>
            </a:r>
            <a:r>
              <a:rPr lang="bn-BD" sz="66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27432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50 </a:t>
            </a:r>
            <a:r>
              <a:rPr lang="en-US" sz="3600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সেমি</a:t>
            </a:r>
            <a:endParaRPr lang="en-US" sz="3600" b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bn-BD" sz="36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</a:t>
            </a:r>
            <a:endParaRPr lang="en-US" sz="3600" b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1371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50 </a:t>
            </a:r>
            <a:r>
              <a:rPr lang="en-US" sz="3600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6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bn-BD" sz="36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</a:t>
            </a:r>
            <a:endParaRPr lang="en-US" sz="36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4953000"/>
            <a:ext cx="3429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50 </a:t>
            </a:r>
            <a:r>
              <a:rPr lang="en-US" sz="3200" b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সেমি</a:t>
            </a:r>
            <a:r>
              <a:rPr lang="bn-BD" sz="32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গভীরতা</a:t>
            </a:r>
            <a:r>
              <a:rPr lang="bn-BD" sz="32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81000" y="1600200"/>
            <a:ext cx="5508307" cy="4876800"/>
            <a:chOff x="381000" y="1600200"/>
            <a:chExt cx="5508307" cy="4876800"/>
          </a:xfrm>
        </p:grpSpPr>
        <p:grpSp>
          <p:nvGrpSpPr>
            <p:cNvPr id="13" name="Group 12"/>
            <p:cNvGrpSpPr/>
            <p:nvPr/>
          </p:nvGrpSpPr>
          <p:grpSpPr>
            <a:xfrm>
              <a:off x="381000" y="1600200"/>
              <a:ext cx="5508307" cy="4876800"/>
              <a:chOff x="381000" y="1600200"/>
              <a:chExt cx="5508307" cy="487680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609600" y="3810000"/>
                <a:ext cx="3810000" cy="2667000"/>
              </a:xfrm>
              <a:prstGeom prst="roundRect">
                <a:avLst/>
              </a:prstGeom>
              <a:blipFill>
                <a:blip r:embed="rId2">
                  <a:lum contrast="-39000"/>
                </a:blip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122" name="Picture 2" descr="C:\Documents and Settings\Mainul Hoque\Desktop\01711-489087\teaching   1\map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1000" y="2286000"/>
                <a:ext cx="4419600" cy="231179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5" name="Right Brace 4"/>
              <p:cNvSpPr/>
              <p:nvPr/>
            </p:nvSpPr>
            <p:spPr>
              <a:xfrm rot="20765120">
                <a:off x="4365307" y="2359308"/>
                <a:ext cx="1524000" cy="1905000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noFill/>
              <a:ln w="79375"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ight Brace 5"/>
              <p:cNvSpPr/>
              <p:nvPr/>
            </p:nvSpPr>
            <p:spPr>
              <a:xfrm rot="5400000" flipH="1">
                <a:off x="2077369" y="701035"/>
                <a:ext cx="833465" cy="2631795"/>
              </a:xfrm>
              <a:prstGeom prst="rightBrace">
                <a:avLst>
                  <a:gd name="adj1" fmla="val 8333"/>
                  <a:gd name="adj2" fmla="val 46515"/>
                </a:avLst>
              </a:prstGeom>
              <a:noFill/>
              <a:ln w="79375"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Brace 6"/>
              <p:cNvSpPr/>
              <p:nvPr/>
            </p:nvSpPr>
            <p:spPr>
              <a:xfrm>
                <a:off x="4419600" y="4572000"/>
                <a:ext cx="990600" cy="1905000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noFill/>
              <a:ln w="79375"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2667000" y="1600200"/>
              <a:ext cx="1600200" cy="1588"/>
            </a:xfrm>
            <a:prstGeom prst="straightConnector1">
              <a:avLst/>
            </a:prstGeom>
            <a:ln w="635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inul Hoque\Desktop\01711-489087\teaching   1\ho.jpeg"/>
          <p:cNvPicPr>
            <a:picLocks noChangeAspect="1" noChangeArrowheads="1"/>
          </p:cNvPicPr>
          <p:nvPr/>
        </p:nvPicPr>
        <p:blipFill>
          <a:blip r:embed="rId2"/>
          <a:srcRect l="15440" t="40562" r="27392" b="1805"/>
          <a:stretch>
            <a:fillRect/>
          </a:stretch>
        </p:blipFill>
        <p:spPr bwMode="auto">
          <a:xfrm>
            <a:off x="1371600" y="457201"/>
            <a:ext cx="6096000" cy="460917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27329" y="4114800"/>
            <a:ext cx="71845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 ছবিতে কী দেখা যাচ্ছে ?</a:t>
            </a:r>
          </a:p>
          <a:p>
            <a:pPr>
              <a:buFont typeface="Wingdings" pitchFamily="2" charset="2"/>
              <a:buChar char="ü"/>
            </a:pPr>
            <a:r>
              <a:rPr lang="bn-BD" sz="48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গর্ত করছে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54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গর্তের মাটি কিভাবে রাখতে  হবে 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96503" y="1524000"/>
            <a:ext cx="8672126" cy="4307092"/>
            <a:chOff x="696503" y="1620473"/>
            <a:chExt cx="8672126" cy="4307092"/>
          </a:xfrm>
        </p:grpSpPr>
        <p:sp>
          <p:nvSpPr>
            <p:cNvPr id="3" name="Freeform 2"/>
            <p:cNvSpPr/>
            <p:nvPr/>
          </p:nvSpPr>
          <p:spPr>
            <a:xfrm>
              <a:off x="890337" y="3224463"/>
              <a:ext cx="7724274" cy="2117558"/>
            </a:xfrm>
            <a:custGeom>
              <a:avLst/>
              <a:gdLst>
                <a:gd name="connsiteX0" fmla="*/ 0 w 7724274"/>
                <a:gd name="connsiteY0" fmla="*/ 24063 h 2117558"/>
                <a:gd name="connsiteX1" fmla="*/ 2598821 w 7724274"/>
                <a:gd name="connsiteY1" fmla="*/ 0 h 2117558"/>
                <a:gd name="connsiteX2" fmla="*/ 2671010 w 7724274"/>
                <a:gd name="connsiteY2" fmla="*/ 2117558 h 2117558"/>
                <a:gd name="connsiteX3" fmla="*/ 4932947 w 7724274"/>
                <a:gd name="connsiteY3" fmla="*/ 2117558 h 2117558"/>
                <a:gd name="connsiteX4" fmla="*/ 4957010 w 7724274"/>
                <a:gd name="connsiteY4" fmla="*/ 24063 h 2117558"/>
                <a:gd name="connsiteX5" fmla="*/ 7483642 w 7724274"/>
                <a:gd name="connsiteY5" fmla="*/ 24063 h 2117558"/>
                <a:gd name="connsiteX6" fmla="*/ 7724274 w 7724274"/>
                <a:gd name="connsiteY6" fmla="*/ 0 h 2117558"/>
                <a:gd name="connsiteX7" fmla="*/ 7724274 w 7724274"/>
                <a:gd name="connsiteY7" fmla="*/ 0 h 211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4274" h="2117558">
                  <a:moveTo>
                    <a:pt x="0" y="24063"/>
                  </a:moveTo>
                  <a:lnTo>
                    <a:pt x="2598821" y="0"/>
                  </a:lnTo>
                  <a:lnTo>
                    <a:pt x="2671010" y="2117558"/>
                  </a:lnTo>
                  <a:lnTo>
                    <a:pt x="4932947" y="2117558"/>
                  </a:lnTo>
                  <a:lnTo>
                    <a:pt x="4957010" y="24063"/>
                  </a:lnTo>
                  <a:lnTo>
                    <a:pt x="7483642" y="24063"/>
                  </a:lnTo>
                  <a:lnTo>
                    <a:pt x="7724274" y="0"/>
                  </a:lnTo>
                  <a:lnTo>
                    <a:pt x="7724274" y="0"/>
                  </a:lnTo>
                </a:path>
              </a:pathLst>
            </a:custGeom>
            <a:ln w="889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96503" y="2165684"/>
              <a:ext cx="2744529" cy="1116505"/>
            </a:xfrm>
            <a:custGeom>
              <a:avLst/>
              <a:gdLst>
                <a:gd name="connsiteX0" fmla="*/ 217897 w 2744529"/>
                <a:gd name="connsiteY0" fmla="*/ 986590 h 1116505"/>
                <a:gd name="connsiteX1" fmla="*/ 241960 w 2744529"/>
                <a:gd name="connsiteY1" fmla="*/ 938463 h 1116505"/>
                <a:gd name="connsiteX2" fmla="*/ 723223 w 2744529"/>
                <a:gd name="connsiteY2" fmla="*/ 1034716 h 1116505"/>
                <a:gd name="connsiteX3" fmla="*/ 747286 w 2744529"/>
                <a:gd name="connsiteY3" fmla="*/ 1010653 h 1116505"/>
                <a:gd name="connsiteX4" fmla="*/ 1830129 w 2744529"/>
                <a:gd name="connsiteY4" fmla="*/ 1010653 h 1116505"/>
                <a:gd name="connsiteX5" fmla="*/ 2744529 w 2744529"/>
                <a:gd name="connsiteY5" fmla="*/ 986590 h 1116505"/>
                <a:gd name="connsiteX6" fmla="*/ 2720465 w 2744529"/>
                <a:gd name="connsiteY6" fmla="*/ 842211 h 1116505"/>
                <a:gd name="connsiteX7" fmla="*/ 2479834 w 2744529"/>
                <a:gd name="connsiteY7" fmla="*/ 553453 h 1116505"/>
                <a:gd name="connsiteX8" fmla="*/ 2094823 w 2744529"/>
                <a:gd name="connsiteY8" fmla="*/ 409074 h 1116505"/>
                <a:gd name="connsiteX9" fmla="*/ 1998571 w 2744529"/>
                <a:gd name="connsiteY9" fmla="*/ 577516 h 1116505"/>
                <a:gd name="connsiteX10" fmla="*/ 1926381 w 2744529"/>
                <a:gd name="connsiteY10" fmla="*/ 240632 h 1116505"/>
                <a:gd name="connsiteX11" fmla="*/ 1782002 w 2744529"/>
                <a:gd name="connsiteY11" fmla="*/ 96253 h 1116505"/>
                <a:gd name="connsiteX12" fmla="*/ 1589497 w 2744529"/>
                <a:gd name="connsiteY12" fmla="*/ 72190 h 1116505"/>
                <a:gd name="connsiteX13" fmla="*/ 1372929 w 2744529"/>
                <a:gd name="connsiteY13" fmla="*/ 144379 h 1116505"/>
                <a:gd name="connsiteX14" fmla="*/ 1084171 w 2744529"/>
                <a:gd name="connsiteY14" fmla="*/ 0 h 1116505"/>
                <a:gd name="connsiteX15" fmla="*/ 939792 w 2744529"/>
                <a:gd name="connsiteY15" fmla="*/ 168442 h 1116505"/>
                <a:gd name="connsiteX16" fmla="*/ 626971 w 2744529"/>
                <a:gd name="connsiteY16" fmla="*/ 120316 h 1116505"/>
                <a:gd name="connsiteX17" fmla="*/ 602908 w 2744529"/>
                <a:gd name="connsiteY17" fmla="*/ 288758 h 1116505"/>
                <a:gd name="connsiteX18" fmla="*/ 290086 w 2744529"/>
                <a:gd name="connsiteY18" fmla="*/ 433137 h 1116505"/>
                <a:gd name="connsiteX19" fmla="*/ 145708 w 2744529"/>
                <a:gd name="connsiteY19" fmla="*/ 721895 h 1116505"/>
                <a:gd name="connsiteX20" fmla="*/ 217897 w 2744529"/>
                <a:gd name="connsiteY20" fmla="*/ 986590 h 1116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44529" h="1116505">
                  <a:moveTo>
                    <a:pt x="217897" y="986590"/>
                  </a:moveTo>
                  <a:cubicBezTo>
                    <a:pt x="233939" y="1022685"/>
                    <a:pt x="233939" y="954505"/>
                    <a:pt x="241960" y="938463"/>
                  </a:cubicBezTo>
                  <a:cubicBezTo>
                    <a:pt x="431888" y="994324"/>
                    <a:pt x="559645" y="1116505"/>
                    <a:pt x="723223" y="1034716"/>
                  </a:cubicBezTo>
                  <a:cubicBezTo>
                    <a:pt x="733369" y="1029643"/>
                    <a:pt x="739265" y="1018674"/>
                    <a:pt x="747286" y="1010653"/>
                  </a:cubicBezTo>
                  <a:lnTo>
                    <a:pt x="1830129" y="1010653"/>
                  </a:lnTo>
                  <a:lnTo>
                    <a:pt x="2744529" y="986590"/>
                  </a:lnTo>
                  <a:lnTo>
                    <a:pt x="2720465" y="842211"/>
                  </a:lnTo>
                  <a:cubicBezTo>
                    <a:pt x="2474439" y="571581"/>
                    <a:pt x="2479834" y="696757"/>
                    <a:pt x="2479834" y="553453"/>
                  </a:cubicBezTo>
                  <a:lnTo>
                    <a:pt x="2094823" y="409074"/>
                  </a:lnTo>
                  <a:cubicBezTo>
                    <a:pt x="1968496" y="611198"/>
                    <a:pt x="1921001" y="655086"/>
                    <a:pt x="1998571" y="577516"/>
                  </a:cubicBezTo>
                  <a:lnTo>
                    <a:pt x="1926381" y="240632"/>
                  </a:lnTo>
                  <a:cubicBezTo>
                    <a:pt x="1821230" y="82905"/>
                    <a:pt x="1887970" y="96253"/>
                    <a:pt x="1782002" y="96253"/>
                  </a:cubicBezTo>
                  <a:lnTo>
                    <a:pt x="1589497" y="72190"/>
                  </a:lnTo>
                  <a:cubicBezTo>
                    <a:pt x="1389482" y="147195"/>
                    <a:pt x="1465524" y="144379"/>
                    <a:pt x="1372929" y="144379"/>
                  </a:cubicBezTo>
                  <a:lnTo>
                    <a:pt x="1084171" y="0"/>
                  </a:lnTo>
                  <a:cubicBezTo>
                    <a:pt x="934120" y="150051"/>
                    <a:pt x="939792" y="76318"/>
                    <a:pt x="939792" y="168442"/>
                  </a:cubicBezTo>
                  <a:cubicBezTo>
                    <a:pt x="643122" y="118997"/>
                    <a:pt x="748614" y="120316"/>
                    <a:pt x="626971" y="120316"/>
                  </a:cubicBezTo>
                  <a:cubicBezTo>
                    <a:pt x="572183" y="257285"/>
                    <a:pt x="559526" y="201998"/>
                    <a:pt x="602908" y="288758"/>
                  </a:cubicBezTo>
                  <a:lnTo>
                    <a:pt x="290086" y="433137"/>
                  </a:lnTo>
                  <a:cubicBezTo>
                    <a:pt x="87032" y="712337"/>
                    <a:pt x="0" y="649043"/>
                    <a:pt x="145708" y="721895"/>
                  </a:cubicBezTo>
                  <a:cubicBezTo>
                    <a:pt x="195863" y="997750"/>
                    <a:pt x="201855" y="950495"/>
                    <a:pt x="217897" y="986590"/>
                  </a:cubicBez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flipH="1">
              <a:off x="5943600" y="1981200"/>
              <a:ext cx="2514600" cy="1377189"/>
            </a:xfrm>
            <a:custGeom>
              <a:avLst/>
              <a:gdLst>
                <a:gd name="connsiteX0" fmla="*/ 217897 w 2744529"/>
                <a:gd name="connsiteY0" fmla="*/ 986590 h 1116505"/>
                <a:gd name="connsiteX1" fmla="*/ 241960 w 2744529"/>
                <a:gd name="connsiteY1" fmla="*/ 938463 h 1116505"/>
                <a:gd name="connsiteX2" fmla="*/ 723223 w 2744529"/>
                <a:gd name="connsiteY2" fmla="*/ 1034716 h 1116505"/>
                <a:gd name="connsiteX3" fmla="*/ 747286 w 2744529"/>
                <a:gd name="connsiteY3" fmla="*/ 1010653 h 1116505"/>
                <a:gd name="connsiteX4" fmla="*/ 1830129 w 2744529"/>
                <a:gd name="connsiteY4" fmla="*/ 1010653 h 1116505"/>
                <a:gd name="connsiteX5" fmla="*/ 2744529 w 2744529"/>
                <a:gd name="connsiteY5" fmla="*/ 986590 h 1116505"/>
                <a:gd name="connsiteX6" fmla="*/ 2720465 w 2744529"/>
                <a:gd name="connsiteY6" fmla="*/ 842211 h 1116505"/>
                <a:gd name="connsiteX7" fmla="*/ 2479834 w 2744529"/>
                <a:gd name="connsiteY7" fmla="*/ 553453 h 1116505"/>
                <a:gd name="connsiteX8" fmla="*/ 2094823 w 2744529"/>
                <a:gd name="connsiteY8" fmla="*/ 409074 h 1116505"/>
                <a:gd name="connsiteX9" fmla="*/ 1998571 w 2744529"/>
                <a:gd name="connsiteY9" fmla="*/ 577516 h 1116505"/>
                <a:gd name="connsiteX10" fmla="*/ 1926381 w 2744529"/>
                <a:gd name="connsiteY10" fmla="*/ 240632 h 1116505"/>
                <a:gd name="connsiteX11" fmla="*/ 1782002 w 2744529"/>
                <a:gd name="connsiteY11" fmla="*/ 96253 h 1116505"/>
                <a:gd name="connsiteX12" fmla="*/ 1589497 w 2744529"/>
                <a:gd name="connsiteY12" fmla="*/ 72190 h 1116505"/>
                <a:gd name="connsiteX13" fmla="*/ 1372929 w 2744529"/>
                <a:gd name="connsiteY13" fmla="*/ 144379 h 1116505"/>
                <a:gd name="connsiteX14" fmla="*/ 1084171 w 2744529"/>
                <a:gd name="connsiteY14" fmla="*/ 0 h 1116505"/>
                <a:gd name="connsiteX15" fmla="*/ 939792 w 2744529"/>
                <a:gd name="connsiteY15" fmla="*/ 168442 h 1116505"/>
                <a:gd name="connsiteX16" fmla="*/ 626971 w 2744529"/>
                <a:gd name="connsiteY16" fmla="*/ 120316 h 1116505"/>
                <a:gd name="connsiteX17" fmla="*/ 602908 w 2744529"/>
                <a:gd name="connsiteY17" fmla="*/ 288758 h 1116505"/>
                <a:gd name="connsiteX18" fmla="*/ 290086 w 2744529"/>
                <a:gd name="connsiteY18" fmla="*/ 433137 h 1116505"/>
                <a:gd name="connsiteX19" fmla="*/ 145708 w 2744529"/>
                <a:gd name="connsiteY19" fmla="*/ 721895 h 1116505"/>
                <a:gd name="connsiteX20" fmla="*/ 217897 w 2744529"/>
                <a:gd name="connsiteY20" fmla="*/ 986590 h 1116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44529" h="1116505">
                  <a:moveTo>
                    <a:pt x="217897" y="986590"/>
                  </a:moveTo>
                  <a:cubicBezTo>
                    <a:pt x="233939" y="1022685"/>
                    <a:pt x="233939" y="954505"/>
                    <a:pt x="241960" y="938463"/>
                  </a:cubicBezTo>
                  <a:cubicBezTo>
                    <a:pt x="431888" y="994324"/>
                    <a:pt x="559645" y="1116505"/>
                    <a:pt x="723223" y="1034716"/>
                  </a:cubicBezTo>
                  <a:cubicBezTo>
                    <a:pt x="733369" y="1029643"/>
                    <a:pt x="739265" y="1018674"/>
                    <a:pt x="747286" y="1010653"/>
                  </a:cubicBezTo>
                  <a:lnTo>
                    <a:pt x="1830129" y="1010653"/>
                  </a:lnTo>
                  <a:lnTo>
                    <a:pt x="2744529" y="986590"/>
                  </a:lnTo>
                  <a:lnTo>
                    <a:pt x="2720465" y="842211"/>
                  </a:lnTo>
                  <a:cubicBezTo>
                    <a:pt x="2474439" y="571581"/>
                    <a:pt x="2479834" y="696757"/>
                    <a:pt x="2479834" y="553453"/>
                  </a:cubicBezTo>
                  <a:lnTo>
                    <a:pt x="2094823" y="409074"/>
                  </a:lnTo>
                  <a:cubicBezTo>
                    <a:pt x="1968496" y="611198"/>
                    <a:pt x="1921001" y="655086"/>
                    <a:pt x="1998571" y="577516"/>
                  </a:cubicBezTo>
                  <a:lnTo>
                    <a:pt x="1926381" y="240632"/>
                  </a:lnTo>
                  <a:cubicBezTo>
                    <a:pt x="1821230" y="82905"/>
                    <a:pt x="1887970" y="96253"/>
                    <a:pt x="1782002" y="96253"/>
                  </a:cubicBezTo>
                  <a:lnTo>
                    <a:pt x="1589497" y="72190"/>
                  </a:lnTo>
                  <a:cubicBezTo>
                    <a:pt x="1389482" y="147195"/>
                    <a:pt x="1465524" y="144379"/>
                    <a:pt x="1372929" y="144379"/>
                  </a:cubicBezTo>
                  <a:lnTo>
                    <a:pt x="1084171" y="0"/>
                  </a:lnTo>
                  <a:cubicBezTo>
                    <a:pt x="934120" y="150051"/>
                    <a:pt x="939792" y="76318"/>
                    <a:pt x="939792" y="168442"/>
                  </a:cubicBezTo>
                  <a:cubicBezTo>
                    <a:pt x="643122" y="118997"/>
                    <a:pt x="748614" y="120316"/>
                    <a:pt x="626971" y="120316"/>
                  </a:cubicBezTo>
                  <a:cubicBezTo>
                    <a:pt x="572183" y="257285"/>
                    <a:pt x="559526" y="201998"/>
                    <a:pt x="602908" y="288758"/>
                  </a:cubicBezTo>
                  <a:lnTo>
                    <a:pt x="290086" y="433137"/>
                  </a:lnTo>
                  <a:cubicBezTo>
                    <a:pt x="87032" y="712337"/>
                    <a:pt x="0" y="649043"/>
                    <a:pt x="145708" y="721895"/>
                  </a:cubicBezTo>
                  <a:cubicBezTo>
                    <a:pt x="195863" y="997750"/>
                    <a:pt x="201855" y="950495"/>
                    <a:pt x="217897" y="986590"/>
                  </a:cubicBez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855349" y="3151006"/>
              <a:ext cx="8513280" cy="2776559"/>
            </a:xfrm>
            <a:custGeom>
              <a:avLst/>
              <a:gdLst>
                <a:gd name="connsiteX0" fmla="*/ 83114 w 8513280"/>
                <a:gd name="connsiteY0" fmla="*/ 97520 h 2776559"/>
                <a:gd name="connsiteX1" fmla="*/ 59051 w 8513280"/>
                <a:gd name="connsiteY1" fmla="*/ 675036 h 2776559"/>
                <a:gd name="connsiteX2" fmla="*/ 34988 w 8513280"/>
                <a:gd name="connsiteY2" fmla="*/ 747226 h 2776559"/>
                <a:gd name="connsiteX3" fmla="*/ 83114 w 8513280"/>
                <a:gd name="connsiteY3" fmla="*/ 1613499 h 2776559"/>
                <a:gd name="connsiteX4" fmla="*/ 107177 w 8513280"/>
                <a:gd name="connsiteY4" fmla="*/ 1830068 h 2776559"/>
                <a:gd name="connsiteX5" fmla="*/ 179367 w 8513280"/>
                <a:gd name="connsiteY5" fmla="*/ 1998510 h 2776559"/>
                <a:gd name="connsiteX6" fmla="*/ 251556 w 8513280"/>
                <a:gd name="connsiteY6" fmla="*/ 2455710 h 2776559"/>
                <a:gd name="connsiteX7" fmla="*/ 299683 w 8513280"/>
                <a:gd name="connsiteY7" fmla="*/ 2527899 h 2776559"/>
                <a:gd name="connsiteX8" fmla="*/ 612504 w 8513280"/>
                <a:gd name="connsiteY8" fmla="*/ 2576026 h 2776559"/>
                <a:gd name="connsiteX9" fmla="*/ 877198 w 8513280"/>
                <a:gd name="connsiteY9" fmla="*/ 2648215 h 2776559"/>
                <a:gd name="connsiteX10" fmla="*/ 1045640 w 8513280"/>
                <a:gd name="connsiteY10" fmla="*/ 2672278 h 2776559"/>
                <a:gd name="connsiteX11" fmla="*/ 1478777 w 8513280"/>
                <a:gd name="connsiteY11" fmla="*/ 2648215 h 2776559"/>
                <a:gd name="connsiteX12" fmla="*/ 1550967 w 8513280"/>
                <a:gd name="connsiteY12" fmla="*/ 2624152 h 2776559"/>
                <a:gd name="connsiteX13" fmla="*/ 1647219 w 8513280"/>
                <a:gd name="connsiteY13" fmla="*/ 2600089 h 2776559"/>
                <a:gd name="connsiteX14" fmla="*/ 1719409 w 8513280"/>
                <a:gd name="connsiteY14" fmla="*/ 2576026 h 2776559"/>
                <a:gd name="connsiteX15" fmla="*/ 2296925 w 8513280"/>
                <a:gd name="connsiteY15" fmla="*/ 2527899 h 2776559"/>
                <a:gd name="connsiteX16" fmla="*/ 2465367 w 8513280"/>
                <a:gd name="connsiteY16" fmla="*/ 2503836 h 2776559"/>
                <a:gd name="connsiteX17" fmla="*/ 2537556 w 8513280"/>
                <a:gd name="connsiteY17" fmla="*/ 2479773 h 2776559"/>
                <a:gd name="connsiteX18" fmla="*/ 2657872 w 8513280"/>
                <a:gd name="connsiteY18" fmla="*/ 2407583 h 2776559"/>
                <a:gd name="connsiteX19" fmla="*/ 2705998 w 8513280"/>
                <a:gd name="connsiteY19" fmla="*/ 2527899 h 2776559"/>
                <a:gd name="connsiteX20" fmla="*/ 2585683 w 8513280"/>
                <a:gd name="connsiteY20" fmla="*/ 2624152 h 2776559"/>
                <a:gd name="connsiteX21" fmla="*/ 2345051 w 8513280"/>
                <a:gd name="connsiteY21" fmla="*/ 2600089 h 2776559"/>
                <a:gd name="connsiteX22" fmla="*/ 2200672 w 8513280"/>
                <a:gd name="connsiteY22" fmla="*/ 2551962 h 2776559"/>
                <a:gd name="connsiteX23" fmla="*/ 2128483 w 8513280"/>
                <a:gd name="connsiteY23" fmla="*/ 2527899 h 2776559"/>
                <a:gd name="connsiteX24" fmla="*/ 2320988 w 8513280"/>
                <a:gd name="connsiteY24" fmla="*/ 2576026 h 2776559"/>
                <a:gd name="connsiteX25" fmla="*/ 2465367 w 8513280"/>
                <a:gd name="connsiteY25" fmla="*/ 2624152 h 2776559"/>
                <a:gd name="connsiteX26" fmla="*/ 3451956 w 8513280"/>
                <a:gd name="connsiteY26" fmla="*/ 2648215 h 2776559"/>
                <a:gd name="connsiteX27" fmla="*/ 3981346 w 8513280"/>
                <a:gd name="connsiteY27" fmla="*/ 2672278 h 2776559"/>
                <a:gd name="connsiteX28" fmla="*/ 4871683 w 8513280"/>
                <a:gd name="connsiteY28" fmla="*/ 2696341 h 2776559"/>
                <a:gd name="connsiteX29" fmla="*/ 4943872 w 8513280"/>
                <a:gd name="connsiteY29" fmla="*/ 2720405 h 2776559"/>
                <a:gd name="connsiteX30" fmla="*/ 5040125 w 8513280"/>
                <a:gd name="connsiteY30" fmla="*/ 2768531 h 2776559"/>
                <a:gd name="connsiteX31" fmla="*/ 5617640 w 8513280"/>
                <a:gd name="connsiteY31" fmla="*/ 2720405 h 2776559"/>
                <a:gd name="connsiteX32" fmla="*/ 6074840 w 8513280"/>
                <a:gd name="connsiteY32" fmla="*/ 2744468 h 2776559"/>
                <a:gd name="connsiteX33" fmla="*/ 6147030 w 8513280"/>
                <a:gd name="connsiteY33" fmla="*/ 2696341 h 2776559"/>
                <a:gd name="connsiteX34" fmla="*/ 6171093 w 8513280"/>
                <a:gd name="connsiteY34" fmla="*/ 2696341 h 2776559"/>
                <a:gd name="connsiteX35" fmla="*/ 7735198 w 8513280"/>
                <a:gd name="connsiteY35" fmla="*/ 2576026 h 2776559"/>
                <a:gd name="connsiteX36" fmla="*/ 7663009 w 8513280"/>
                <a:gd name="connsiteY36" fmla="*/ 169710 h 2776559"/>
                <a:gd name="connsiteX37" fmla="*/ 5064188 w 8513280"/>
                <a:gd name="connsiteY37" fmla="*/ 121583 h 2776559"/>
                <a:gd name="connsiteX38" fmla="*/ 5016062 w 8513280"/>
                <a:gd name="connsiteY38" fmla="*/ 2215078 h 2776559"/>
                <a:gd name="connsiteX39" fmla="*/ 4679177 w 8513280"/>
                <a:gd name="connsiteY39" fmla="*/ 2263205 h 2776559"/>
                <a:gd name="connsiteX40" fmla="*/ 2465367 w 8513280"/>
                <a:gd name="connsiteY40" fmla="*/ 2239141 h 2776559"/>
                <a:gd name="connsiteX41" fmla="*/ 2633809 w 8513280"/>
                <a:gd name="connsiteY41" fmla="*/ 2142889 h 2776559"/>
                <a:gd name="connsiteX42" fmla="*/ 2633809 w 8513280"/>
                <a:gd name="connsiteY42" fmla="*/ 2142889 h 2776559"/>
                <a:gd name="connsiteX43" fmla="*/ 2633809 w 8513280"/>
                <a:gd name="connsiteY43" fmla="*/ 2335394 h 2776559"/>
                <a:gd name="connsiteX44" fmla="*/ 2585683 w 8513280"/>
                <a:gd name="connsiteY44" fmla="*/ 25331 h 2776559"/>
                <a:gd name="connsiteX45" fmla="*/ 2513493 w 8513280"/>
                <a:gd name="connsiteY45" fmla="*/ 1268 h 2776559"/>
                <a:gd name="connsiteX46" fmla="*/ 2561619 w 8513280"/>
                <a:gd name="connsiteY46" fmla="*/ 169710 h 2776559"/>
                <a:gd name="connsiteX47" fmla="*/ 107177 w 8513280"/>
                <a:gd name="connsiteY47" fmla="*/ 169710 h 2776559"/>
                <a:gd name="connsiteX48" fmla="*/ 59051 w 8513280"/>
                <a:gd name="connsiteY48" fmla="*/ 193773 h 2776559"/>
                <a:gd name="connsiteX49" fmla="*/ 34988 w 8513280"/>
                <a:gd name="connsiteY49" fmla="*/ 217836 h 2776559"/>
                <a:gd name="connsiteX50" fmla="*/ 59051 w 8513280"/>
                <a:gd name="connsiteY50" fmla="*/ 241899 h 2776559"/>
                <a:gd name="connsiteX51" fmla="*/ 59051 w 8513280"/>
                <a:gd name="connsiteY51" fmla="*/ 410341 h 2776559"/>
                <a:gd name="connsiteX52" fmla="*/ 59051 w 8513280"/>
                <a:gd name="connsiteY52" fmla="*/ 410341 h 2776559"/>
                <a:gd name="connsiteX53" fmla="*/ 59051 w 8513280"/>
                <a:gd name="connsiteY53" fmla="*/ 410341 h 277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513280" h="2776559">
                  <a:moveTo>
                    <a:pt x="83114" y="97520"/>
                  </a:moveTo>
                  <a:cubicBezTo>
                    <a:pt x="75093" y="290025"/>
                    <a:pt x="73284" y="482890"/>
                    <a:pt x="59051" y="675036"/>
                  </a:cubicBezTo>
                  <a:cubicBezTo>
                    <a:pt x="57177" y="700332"/>
                    <a:pt x="34988" y="721861"/>
                    <a:pt x="34988" y="747226"/>
                  </a:cubicBezTo>
                  <a:cubicBezTo>
                    <a:pt x="34988" y="1449918"/>
                    <a:pt x="0" y="1281043"/>
                    <a:pt x="83114" y="1613499"/>
                  </a:cubicBezTo>
                  <a:cubicBezTo>
                    <a:pt x="91135" y="1685689"/>
                    <a:pt x="95236" y="1758422"/>
                    <a:pt x="107177" y="1830068"/>
                  </a:cubicBezTo>
                  <a:cubicBezTo>
                    <a:pt x="116029" y="1883178"/>
                    <a:pt x="157451" y="1954679"/>
                    <a:pt x="179367" y="1998510"/>
                  </a:cubicBezTo>
                  <a:cubicBezTo>
                    <a:pt x="218591" y="2665314"/>
                    <a:pt x="104548" y="2271951"/>
                    <a:pt x="251556" y="2455710"/>
                  </a:cubicBezTo>
                  <a:cubicBezTo>
                    <a:pt x="269622" y="2478293"/>
                    <a:pt x="272247" y="2518754"/>
                    <a:pt x="299683" y="2527899"/>
                  </a:cubicBezTo>
                  <a:cubicBezTo>
                    <a:pt x="399770" y="2561261"/>
                    <a:pt x="508230" y="2559984"/>
                    <a:pt x="612504" y="2576026"/>
                  </a:cubicBezTo>
                  <a:cubicBezTo>
                    <a:pt x="700610" y="2605395"/>
                    <a:pt x="782210" y="2634645"/>
                    <a:pt x="877198" y="2648215"/>
                  </a:cubicBezTo>
                  <a:lnTo>
                    <a:pt x="1045640" y="2672278"/>
                  </a:lnTo>
                  <a:cubicBezTo>
                    <a:pt x="1190019" y="2664257"/>
                    <a:pt x="1334827" y="2661924"/>
                    <a:pt x="1478777" y="2648215"/>
                  </a:cubicBezTo>
                  <a:cubicBezTo>
                    <a:pt x="1504028" y="2645810"/>
                    <a:pt x="1526578" y="2631120"/>
                    <a:pt x="1550967" y="2624152"/>
                  </a:cubicBezTo>
                  <a:cubicBezTo>
                    <a:pt x="1582766" y="2615067"/>
                    <a:pt x="1615420" y="2609174"/>
                    <a:pt x="1647219" y="2600089"/>
                  </a:cubicBezTo>
                  <a:cubicBezTo>
                    <a:pt x="1671608" y="2593121"/>
                    <a:pt x="1694199" y="2578827"/>
                    <a:pt x="1719409" y="2576026"/>
                  </a:cubicBezTo>
                  <a:cubicBezTo>
                    <a:pt x="1911400" y="2554694"/>
                    <a:pt x="2105694" y="2555218"/>
                    <a:pt x="2296925" y="2527899"/>
                  </a:cubicBezTo>
                  <a:lnTo>
                    <a:pt x="2465367" y="2503836"/>
                  </a:lnTo>
                  <a:cubicBezTo>
                    <a:pt x="2489430" y="2495815"/>
                    <a:pt x="2515806" y="2492823"/>
                    <a:pt x="2537556" y="2479773"/>
                  </a:cubicBezTo>
                  <a:cubicBezTo>
                    <a:pt x="2702716" y="2380678"/>
                    <a:pt x="2453367" y="2475754"/>
                    <a:pt x="2657872" y="2407583"/>
                  </a:cubicBezTo>
                  <a:cubicBezTo>
                    <a:pt x="2746022" y="2319434"/>
                    <a:pt x="2790850" y="2245060"/>
                    <a:pt x="2705998" y="2527899"/>
                  </a:cubicBezTo>
                  <a:cubicBezTo>
                    <a:pt x="2697425" y="2556474"/>
                    <a:pt x="2600261" y="2614434"/>
                    <a:pt x="2585683" y="2624152"/>
                  </a:cubicBezTo>
                  <a:cubicBezTo>
                    <a:pt x="2505472" y="2616131"/>
                    <a:pt x="2424281" y="2614945"/>
                    <a:pt x="2345051" y="2600089"/>
                  </a:cubicBezTo>
                  <a:cubicBezTo>
                    <a:pt x="2295190" y="2590740"/>
                    <a:pt x="2248798" y="2568004"/>
                    <a:pt x="2200672" y="2551962"/>
                  </a:cubicBezTo>
                  <a:cubicBezTo>
                    <a:pt x="2176609" y="2543941"/>
                    <a:pt x="2103876" y="2521747"/>
                    <a:pt x="2128483" y="2527899"/>
                  </a:cubicBezTo>
                  <a:cubicBezTo>
                    <a:pt x="2192651" y="2543941"/>
                    <a:pt x="2258239" y="2555110"/>
                    <a:pt x="2320988" y="2576026"/>
                  </a:cubicBezTo>
                  <a:cubicBezTo>
                    <a:pt x="2369114" y="2592068"/>
                    <a:pt x="2414653" y="2622915"/>
                    <a:pt x="2465367" y="2624152"/>
                  </a:cubicBezTo>
                  <a:lnTo>
                    <a:pt x="3451956" y="2648215"/>
                  </a:lnTo>
                  <a:cubicBezTo>
                    <a:pt x="3628513" y="2653820"/>
                    <a:pt x="3804802" y="2666293"/>
                    <a:pt x="3981346" y="2672278"/>
                  </a:cubicBezTo>
                  <a:lnTo>
                    <a:pt x="4871683" y="2696341"/>
                  </a:lnTo>
                  <a:cubicBezTo>
                    <a:pt x="4895746" y="2704362"/>
                    <a:pt x="4920558" y="2710413"/>
                    <a:pt x="4943872" y="2720405"/>
                  </a:cubicBezTo>
                  <a:cubicBezTo>
                    <a:pt x="4976843" y="2734535"/>
                    <a:pt x="5004298" y="2766740"/>
                    <a:pt x="5040125" y="2768531"/>
                  </a:cubicBezTo>
                  <a:cubicBezTo>
                    <a:pt x="5200679" y="2776559"/>
                    <a:pt x="5442881" y="2742250"/>
                    <a:pt x="5617640" y="2720405"/>
                  </a:cubicBezTo>
                  <a:cubicBezTo>
                    <a:pt x="5770040" y="2728426"/>
                    <a:pt x="5922386" y="2751398"/>
                    <a:pt x="6074840" y="2744468"/>
                  </a:cubicBezTo>
                  <a:cubicBezTo>
                    <a:pt x="6103731" y="2743155"/>
                    <a:pt x="6121163" y="2709275"/>
                    <a:pt x="6147030" y="2696341"/>
                  </a:cubicBezTo>
                  <a:cubicBezTo>
                    <a:pt x="6154204" y="2692754"/>
                    <a:pt x="6163072" y="2696341"/>
                    <a:pt x="6171093" y="2696341"/>
                  </a:cubicBezTo>
                  <a:lnTo>
                    <a:pt x="7735198" y="2576026"/>
                  </a:lnTo>
                  <a:cubicBezTo>
                    <a:pt x="7710975" y="153669"/>
                    <a:pt x="8513280" y="169710"/>
                    <a:pt x="7663009" y="169710"/>
                  </a:cubicBezTo>
                  <a:lnTo>
                    <a:pt x="5064188" y="121583"/>
                  </a:lnTo>
                  <a:lnTo>
                    <a:pt x="5016062" y="2215078"/>
                  </a:lnTo>
                  <a:lnTo>
                    <a:pt x="4679177" y="2263205"/>
                  </a:lnTo>
                  <a:lnTo>
                    <a:pt x="2465367" y="2239141"/>
                  </a:lnTo>
                  <a:cubicBezTo>
                    <a:pt x="2616420" y="2138440"/>
                    <a:pt x="2551905" y="2142889"/>
                    <a:pt x="2633809" y="2142889"/>
                  </a:cubicBezTo>
                  <a:lnTo>
                    <a:pt x="2633809" y="2142889"/>
                  </a:lnTo>
                  <a:lnTo>
                    <a:pt x="2633809" y="2335394"/>
                  </a:lnTo>
                  <a:cubicBezTo>
                    <a:pt x="2617767" y="1565373"/>
                    <a:pt x="2625331" y="794498"/>
                    <a:pt x="2585683" y="25331"/>
                  </a:cubicBezTo>
                  <a:cubicBezTo>
                    <a:pt x="2584377" y="0"/>
                    <a:pt x="2513493" y="1268"/>
                    <a:pt x="2513493" y="1268"/>
                  </a:cubicBezTo>
                  <a:lnTo>
                    <a:pt x="2561619" y="169710"/>
                  </a:lnTo>
                  <a:lnTo>
                    <a:pt x="107177" y="169710"/>
                  </a:lnTo>
                  <a:lnTo>
                    <a:pt x="59051" y="193773"/>
                  </a:lnTo>
                  <a:lnTo>
                    <a:pt x="34988" y="217836"/>
                  </a:lnTo>
                  <a:lnTo>
                    <a:pt x="59051" y="241899"/>
                  </a:lnTo>
                  <a:lnTo>
                    <a:pt x="59051" y="410341"/>
                  </a:lnTo>
                  <a:lnTo>
                    <a:pt x="59051" y="410341"/>
                  </a:lnTo>
                  <a:lnTo>
                    <a:pt x="59051" y="410341"/>
                  </a:lnTo>
                </a:path>
              </a:pathLst>
            </a:cu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rved Left Arrow 7"/>
            <p:cNvSpPr/>
            <p:nvPr/>
          </p:nvSpPr>
          <p:spPr>
            <a:xfrm rot="9142519" flipH="1">
              <a:off x="3691017" y="1994949"/>
              <a:ext cx="874389" cy="316429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urved Left Arrow 8"/>
            <p:cNvSpPr/>
            <p:nvPr/>
          </p:nvSpPr>
          <p:spPr>
            <a:xfrm rot="12994162">
              <a:off x="5011004" y="1620473"/>
              <a:ext cx="746190" cy="2090573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 rot="1175648">
            <a:off x="1043644" y="1992897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মাটি</a:t>
            </a:r>
          </a:p>
        </p:txBody>
      </p:sp>
      <p:sp>
        <p:nvSpPr>
          <p:cNvPr id="12" name="Rectangle 11"/>
          <p:cNvSpPr/>
          <p:nvPr/>
        </p:nvSpPr>
        <p:spPr>
          <a:xfrm rot="21302040">
            <a:off x="5939029" y="1716280"/>
            <a:ext cx="3245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মাটি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5594277"/>
            <a:ext cx="8450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40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মাটি এক পাশে ও উপরের মাটি এক পাশে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চারা রোপনের</a:t>
            </a:r>
            <a:r>
              <a:rPr lang="en-US" sz="4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দিন </a:t>
            </a:r>
            <a:r>
              <a:rPr lang="bn-BD" sz="4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 গর্ত খনন করতে </a:t>
            </a:r>
            <a:r>
              <a:rPr lang="bn-BD" sz="4800" b="1" dirty="0" smtClean="0">
                <a:solidFill>
                  <a:srgbClr val="6722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 ?</a:t>
            </a:r>
            <a:endParaRPr lang="bn-BD" sz="48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Mainul Hoque\Desktop\01711-489087\teaching   1\ranna-1.jpg"/>
          <p:cNvPicPr>
            <a:picLocks noChangeAspect="1" noChangeArrowheads="1"/>
          </p:cNvPicPr>
          <p:nvPr/>
        </p:nvPicPr>
        <p:blipFill>
          <a:blip r:embed="rId2"/>
          <a:srcRect r="16667" b="11111"/>
          <a:stretch>
            <a:fillRect/>
          </a:stretch>
        </p:blipFill>
        <p:spPr bwMode="auto">
          <a:xfrm>
            <a:off x="5129284" y="1950660"/>
            <a:ext cx="34290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57200" y="4419600"/>
            <a:ext cx="80772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45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চারা রোপনের</a:t>
            </a:r>
            <a:r>
              <a:rPr lang="en-US" sz="45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5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০দিন </a:t>
            </a:r>
            <a:r>
              <a:rPr lang="bn-BD" sz="45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 গর্ত খনন করতে </a:t>
            </a:r>
            <a:r>
              <a:rPr lang="bn-BD" sz="4500" b="1" dirty="0" smtClean="0">
                <a:solidFill>
                  <a:srgbClr val="6722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 ?</a:t>
            </a:r>
            <a:endParaRPr lang="bn-BD" sz="45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839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4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6722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গর্তের 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মাটির </a:t>
            </a:r>
            <a:r>
              <a:rPr lang="bn-BD" sz="4800" b="1" dirty="0" smtClean="0">
                <a:solidFill>
                  <a:srgbClr val="6722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b="1" dirty="0" smtClean="0">
                <a:solidFill>
                  <a:srgbClr val="6722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6722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 সার </a:t>
            </a:r>
            <a:r>
              <a:rPr lang="bn-BD" sz="4800" b="1" dirty="0" smtClean="0">
                <a:solidFill>
                  <a:srgbClr val="6722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 হবে?</a:t>
            </a:r>
            <a:endParaRPr lang="en-US" sz="4800" b="1" dirty="0" smtClean="0">
              <a:solidFill>
                <a:srgbClr val="6722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Mainul Hoque\Desktop\01711-489087\teaching   1\tiff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371600"/>
            <a:ext cx="2971800" cy="3166671"/>
          </a:xfrm>
          <a:prstGeom prst="teardrop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48768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চারার খাদ্য তৈরির করার জন্য পূর্ব থেকে উপরের মাটির </a:t>
            </a:r>
            <a:r>
              <a:rPr lang="bn-BD" sz="4800" b="1" dirty="0" smtClean="0">
                <a:solidFill>
                  <a:srgbClr val="6722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b="1" dirty="0" smtClean="0">
                <a:solidFill>
                  <a:srgbClr val="6722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 </a:t>
            </a:r>
            <a:r>
              <a:rPr lang="bn-BD" sz="4800" b="1" dirty="0" smtClean="0">
                <a:solidFill>
                  <a:srgbClr val="6722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 হয়</a:t>
            </a:r>
            <a:endParaRPr lang="bn-BD" sz="48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6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মাটি দিয়ে গর্ত ভরার নিয়ম কী ?</a:t>
            </a:r>
            <a:endParaRPr lang="en-US" sz="6000" dirty="0"/>
          </a:p>
        </p:txBody>
      </p:sp>
      <p:grpSp>
        <p:nvGrpSpPr>
          <p:cNvPr id="3" name="Group 2"/>
          <p:cNvGrpSpPr/>
          <p:nvPr/>
        </p:nvGrpSpPr>
        <p:grpSpPr>
          <a:xfrm>
            <a:off x="696503" y="1219200"/>
            <a:ext cx="8672126" cy="4211094"/>
            <a:chOff x="696503" y="1716471"/>
            <a:chExt cx="8672126" cy="4211094"/>
          </a:xfrm>
        </p:grpSpPr>
        <p:sp>
          <p:nvSpPr>
            <p:cNvPr id="4" name="Freeform 3"/>
            <p:cNvSpPr/>
            <p:nvPr/>
          </p:nvSpPr>
          <p:spPr>
            <a:xfrm>
              <a:off x="890337" y="3224463"/>
              <a:ext cx="7724274" cy="2117558"/>
            </a:xfrm>
            <a:custGeom>
              <a:avLst/>
              <a:gdLst>
                <a:gd name="connsiteX0" fmla="*/ 0 w 7724274"/>
                <a:gd name="connsiteY0" fmla="*/ 24063 h 2117558"/>
                <a:gd name="connsiteX1" fmla="*/ 2598821 w 7724274"/>
                <a:gd name="connsiteY1" fmla="*/ 0 h 2117558"/>
                <a:gd name="connsiteX2" fmla="*/ 2671010 w 7724274"/>
                <a:gd name="connsiteY2" fmla="*/ 2117558 h 2117558"/>
                <a:gd name="connsiteX3" fmla="*/ 4932947 w 7724274"/>
                <a:gd name="connsiteY3" fmla="*/ 2117558 h 2117558"/>
                <a:gd name="connsiteX4" fmla="*/ 4957010 w 7724274"/>
                <a:gd name="connsiteY4" fmla="*/ 24063 h 2117558"/>
                <a:gd name="connsiteX5" fmla="*/ 7483642 w 7724274"/>
                <a:gd name="connsiteY5" fmla="*/ 24063 h 2117558"/>
                <a:gd name="connsiteX6" fmla="*/ 7724274 w 7724274"/>
                <a:gd name="connsiteY6" fmla="*/ 0 h 2117558"/>
                <a:gd name="connsiteX7" fmla="*/ 7724274 w 7724274"/>
                <a:gd name="connsiteY7" fmla="*/ 0 h 211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4274" h="2117558">
                  <a:moveTo>
                    <a:pt x="0" y="24063"/>
                  </a:moveTo>
                  <a:lnTo>
                    <a:pt x="2598821" y="0"/>
                  </a:lnTo>
                  <a:lnTo>
                    <a:pt x="2671010" y="2117558"/>
                  </a:lnTo>
                  <a:lnTo>
                    <a:pt x="4932947" y="2117558"/>
                  </a:lnTo>
                  <a:lnTo>
                    <a:pt x="4957010" y="24063"/>
                  </a:lnTo>
                  <a:lnTo>
                    <a:pt x="7483642" y="24063"/>
                  </a:lnTo>
                  <a:lnTo>
                    <a:pt x="7724274" y="0"/>
                  </a:lnTo>
                  <a:lnTo>
                    <a:pt x="7724274" y="0"/>
                  </a:lnTo>
                </a:path>
              </a:pathLst>
            </a:custGeom>
            <a:ln w="889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96503" y="2165684"/>
              <a:ext cx="2744529" cy="1116505"/>
            </a:xfrm>
            <a:custGeom>
              <a:avLst/>
              <a:gdLst>
                <a:gd name="connsiteX0" fmla="*/ 217897 w 2744529"/>
                <a:gd name="connsiteY0" fmla="*/ 986590 h 1116505"/>
                <a:gd name="connsiteX1" fmla="*/ 241960 w 2744529"/>
                <a:gd name="connsiteY1" fmla="*/ 938463 h 1116505"/>
                <a:gd name="connsiteX2" fmla="*/ 723223 w 2744529"/>
                <a:gd name="connsiteY2" fmla="*/ 1034716 h 1116505"/>
                <a:gd name="connsiteX3" fmla="*/ 747286 w 2744529"/>
                <a:gd name="connsiteY3" fmla="*/ 1010653 h 1116505"/>
                <a:gd name="connsiteX4" fmla="*/ 1830129 w 2744529"/>
                <a:gd name="connsiteY4" fmla="*/ 1010653 h 1116505"/>
                <a:gd name="connsiteX5" fmla="*/ 2744529 w 2744529"/>
                <a:gd name="connsiteY5" fmla="*/ 986590 h 1116505"/>
                <a:gd name="connsiteX6" fmla="*/ 2720465 w 2744529"/>
                <a:gd name="connsiteY6" fmla="*/ 842211 h 1116505"/>
                <a:gd name="connsiteX7" fmla="*/ 2479834 w 2744529"/>
                <a:gd name="connsiteY7" fmla="*/ 553453 h 1116505"/>
                <a:gd name="connsiteX8" fmla="*/ 2094823 w 2744529"/>
                <a:gd name="connsiteY8" fmla="*/ 409074 h 1116505"/>
                <a:gd name="connsiteX9" fmla="*/ 1998571 w 2744529"/>
                <a:gd name="connsiteY9" fmla="*/ 577516 h 1116505"/>
                <a:gd name="connsiteX10" fmla="*/ 1926381 w 2744529"/>
                <a:gd name="connsiteY10" fmla="*/ 240632 h 1116505"/>
                <a:gd name="connsiteX11" fmla="*/ 1782002 w 2744529"/>
                <a:gd name="connsiteY11" fmla="*/ 96253 h 1116505"/>
                <a:gd name="connsiteX12" fmla="*/ 1589497 w 2744529"/>
                <a:gd name="connsiteY12" fmla="*/ 72190 h 1116505"/>
                <a:gd name="connsiteX13" fmla="*/ 1372929 w 2744529"/>
                <a:gd name="connsiteY13" fmla="*/ 144379 h 1116505"/>
                <a:gd name="connsiteX14" fmla="*/ 1084171 w 2744529"/>
                <a:gd name="connsiteY14" fmla="*/ 0 h 1116505"/>
                <a:gd name="connsiteX15" fmla="*/ 939792 w 2744529"/>
                <a:gd name="connsiteY15" fmla="*/ 168442 h 1116505"/>
                <a:gd name="connsiteX16" fmla="*/ 626971 w 2744529"/>
                <a:gd name="connsiteY16" fmla="*/ 120316 h 1116505"/>
                <a:gd name="connsiteX17" fmla="*/ 602908 w 2744529"/>
                <a:gd name="connsiteY17" fmla="*/ 288758 h 1116505"/>
                <a:gd name="connsiteX18" fmla="*/ 290086 w 2744529"/>
                <a:gd name="connsiteY18" fmla="*/ 433137 h 1116505"/>
                <a:gd name="connsiteX19" fmla="*/ 145708 w 2744529"/>
                <a:gd name="connsiteY19" fmla="*/ 721895 h 1116505"/>
                <a:gd name="connsiteX20" fmla="*/ 217897 w 2744529"/>
                <a:gd name="connsiteY20" fmla="*/ 986590 h 1116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44529" h="1116505">
                  <a:moveTo>
                    <a:pt x="217897" y="986590"/>
                  </a:moveTo>
                  <a:cubicBezTo>
                    <a:pt x="233939" y="1022685"/>
                    <a:pt x="233939" y="954505"/>
                    <a:pt x="241960" y="938463"/>
                  </a:cubicBezTo>
                  <a:cubicBezTo>
                    <a:pt x="431888" y="994324"/>
                    <a:pt x="559645" y="1116505"/>
                    <a:pt x="723223" y="1034716"/>
                  </a:cubicBezTo>
                  <a:cubicBezTo>
                    <a:pt x="733369" y="1029643"/>
                    <a:pt x="739265" y="1018674"/>
                    <a:pt x="747286" y="1010653"/>
                  </a:cubicBezTo>
                  <a:lnTo>
                    <a:pt x="1830129" y="1010653"/>
                  </a:lnTo>
                  <a:lnTo>
                    <a:pt x="2744529" y="986590"/>
                  </a:lnTo>
                  <a:lnTo>
                    <a:pt x="2720465" y="842211"/>
                  </a:lnTo>
                  <a:cubicBezTo>
                    <a:pt x="2474439" y="571581"/>
                    <a:pt x="2479834" y="696757"/>
                    <a:pt x="2479834" y="553453"/>
                  </a:cubicBezTo>
                  <a:lnTo>
                    <a:pt x="2094823" y="409074"/>
                  </a:lnTo>
                  <a:cubicBezTo>
                    <a:pt x="1968496" y="611198"/>
                    <a:pt x="1921001" y="655086"/>
                    <a:pt x="1998571" y="577516"/>
                  </a:cubicBezTo>
                  <a:lnTo>
                    <a:pt x="1926381" y="240632"/>
                  </a:lnTo>
                  <a:cubicBezTo>
                    <a:pt x="1821230" y="82905"/>
                    <a:pt x="1887970" y="96253"/>
                    <a:pt x="1782002" y="96253"/>
                  </a:cubicBezTo>
                  <a:lnTo>
                    <a:pt x="1589497" y="72190"/>
                  </a:lnTo>
                  <a:cubicBezTo>
                    <a:pt x="1389482" y="147195"/>
                    <a:pt x="1465524" y="144379"/>
                    <a:pt x="1372929" y="144379"/>
                  </a:cubicBezTo>
                  <a:lnTo>
                    <a:pt x="1084171" y="0"/>
                  </a:lnTo>
                  <a:cubicBezTo>
                    <a:pt x="934120" y="150051"/>
                    <a:pt x="939792" y="76318"/>
                    <a:pt x="939792" y="168442"/>
                  </a:cubicBezTo>
                  <a:cubicBezTo>
                    <a:pt x="643122" y="118997"/>
                    <a:pt x="748614" y="120316"/>
                    <a:pt x="626971" y="120316"/>
                  </a:cubicBezTo>
                  <a:cubicBezTo>
                    <a:pt x="572183" y="257285"/>
                    <a:pt x="559526" y="201998"/>
                    <a:pt x="602908" y="288758"/>
                  </a:cubicBezTo>
                  <a:lnTo>
                    <a:pt x="290086" y="433137"/>
                  </a:lnTo>
                  <a:cubicBezTo>
                    <a:pt x="87032" y="712337"/>
                    <a:pt x="0" y="649043"/>
                    <a:pt x="145708" y="721895"/>
                  </a:cubicBezTo>
                  <a:cubicBezTo>
                    <a:pt x="195863" y="997750"/>
                    <a:pt x="201855" y="950495"/>
                    <a:pt x="217897" y="986590"/>
                  </a:cubicBez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flipH="1">
              <a:off x="5943600" y="1981200"/>
              <a:ext cx="2514600" cy="1377189"/>
            </a:xfrm>
            <a:custGeom>
              <a:avLst/>
              <a:gdLst>
                <a:gd name="connsiteX0" fmla="*/ 217897 w 2744529"/>
                <a:gd name="connsiteY0" fmla="*/ 986590 h 1116505"/>
                <a:gd name="connsiteX1" fmla="*/ 241960 w 2744529"/>
                <a:gd name="connsiteY1" fmla="*/ 938463 h 1116505"/>
                <a:gd name="connsiteX2" fmla="*/ 723223 w 2744529"/>
                <a:gd name="connsiteY2" fmla="*/ 1034716 h 1116505"/>
                <a:gd name="connsiteX3" fmla="*/ 747286 w 2744529"/>
                <a:gd name="connsiteY3" fmla="*/ 1010653 h 1116505"/>
                <a:gd name="connsiteX4" fmla="*/ 1830129 w 2744529"/>
                <a:gd name="connsiteY4" fmla="*/ 1010653 h 1116505"/>
                <a:gd name="connsiteX5" fmla="*/ 2744529 w 2744529"/>
                <a:gd name="connsiteY5" fmla="*/ 986590 h 1116505"/>
                <a:gd name="connsiteX6" fmla="*/ 2720465 w 2744529"/>
                <a:gd name="connsiteY6" fmla="*/ 842211 h 1116505"/>
                <a:gd name="connsiteX7" fmla="*/ 2479834 w 2744529"/>
                <a:gd name="connsiteY7" fmla="*/ 553453 h 1116505"/>
                <a:gd name="connsiteX8" fmla="*/ 2094823 w 2744529"/>
                <a:gd name="connsiteY8" fmla="*/ 409074 h 1116505"/>
                <a:gd name="connsiteX9" fmla="*/ 1998571 w 2744529"/>
                <a:gd name="connsiteY9" fmla="*/ 577516 h 1116505"/>
                <a:gd name="connsiteX10" fmla="*/ 1926381 w 2744529"/>
                <a:gd name="connsiteY10" fmla="*/ 240632 h 1116505"/>
                <a:gd name="connsiteX11" fmla="*/ 1782002 w 2744529"/>
                <a:gd name="connsiteY11" fmla="*/ 96253 h 1116505"/>
                <a:gd name="connsiteX12" fmla="*/ 1589497 w 2744529"/>
                <a:gd name="connsiteY12" fmla="*/ 72190 h 1116505"/>
                <a:gd name="connsiteX13" fmla="*/ 1372929 w 2744529"/>
                <a:gd name="connsiteY13" fmla="*/ 144379 h 1116505"/>
                <a:gd name="connsiteX14" fmla="*/ 1084171 w 2744529"/>
                <a:gd name="connsiteY14" fmla="*/ 0 h 1116505"/>
                <a:gd name="connsiteX15" fmla="*/ 939792 w 2744529"/>
                <a:gd name="connsiteY15" fmla="*/ 168442 h 1116505"/>
                <a:gd name="connsiteX16" fmla="*/ 626971 w 2744529"/>
                <a:gd name="connsiteY16" fmla="*/ 120316 h 1116505"/>
                <a:gd name="connsiteX17" fmla="*/ 602908 w 2744529"/>
                <a:gd name="connsiteY17" fmla="*/ 288758 h 1116505"/>
                <a:gd name="connsiteX18" fmla="*/ 290086 w 2744529"/>
                <a:gd name="connsiteY18" fmla="*/ 433137 h 1116505"/>
                <a:gd name="connsiteX19" fmla="*/ 145708 w 2744529"/>
                <a:gd name="connsiteY19" fmla="*/ 721895 h 1116505"/>
                <a:gd name="connsiteX20" fmla="*/ 217897 w 2744529"/>
                <a:gd name="connsiteY20" fmla="*/ 986590 h 1116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44529" h="1116505">
                  <a:moveTo>
                    <a:pt x="217897" y="986590"/>
                  </a:moveTo>
                  <a:cubicBezTo>
                    <a:pt x="233939" y="1022685"/>
                    <a:pt x="233939" y="954505"/>
                    <a:pt x="241960" y="938463"/>
                  </a:cubicBezTo>
                  <a:cubicBezTo>
                    <a:pt x="431888" y="994324"/>
                    <a:pt x="559645" y="1116505"/>
                    <a:pt x="723223" y="1034716"/>
                  </a:cubicBezTo>
                  <a:cubicBezTo>
                    <a:pt x="733369" y="1029643"/>
                    <a:pt x="739265" y="1018674"/>
                    <a:pt x="747286" y="1010653"/>
                  </a:cubicBezTo>
                  <a:lnTo>
                    <a:pt x="1830129" y="1010653"/>
                  </a:lnTo>
                  <a:lnTo>
                    <a:pt x="2744529" y="986590"/>
                  </a:lnTo>
                  <a:lnTo>
                    <a:pt x="2720465" y="842211"/>
                  </a:lnTo>
                  <a:cubicBezTo>
                    <a:pt x="2474439" y="571581"/>
                    <a:pt x="2479834" y="696757"/>
                    <a:pt x="2479834" y="553453"/>
                  </a:cubicBezTo>
                  <a:lnTo>
                    <a:pt x="2094823" y="409074"/>
                  </a:lnTo>
                  <a:cubicBezTo>
                    <a:pt x="1968496" y="611198"/>
                    <a:pt x="1921001" y="655086"/>
                    <a:pt x="1998571" y="577516"/>
                  </a:cubicBezTo>
                  <a:lnTo>
                    <a:pt x="1926381" y="240632"/>
                  </a:lnTo>
                  <a:cubicBezTo>
                    <a:pt x="1821230" y="82905"/>
                    <a:pt x="1887970" y="96253"/>
                    <a:pt x="1782002" y="96253"/>
                  </a:cubicBezTo>
                  <a:lnTo>
                    <a:pt x="1589497" y="72190"/>
                  </a:lnTo>
                  <a:cubicBezTo>
                    <a:pt x="1389482" y="147195"/>
                    <a:pt x="1465524" y="144379"/>
                    <a:pt x="1372929" y="144379"/>
                  </a:cubicBezTo>
                  <a:lnTo>
                    <a:pt x="1084171" y="0"/>
                  </a:lnTo>
                  <a:cubicBezTo>
                    <a:pt x="934120" y="150051"/>
                    <a:pt x="939792" y="76318"/>
                    <a:pt x="939792" y="168442"/>
                  </a:cubicBezTo>
                  <a:cubicBezTo>
                    <a:pt x="643122" y="118997"/>
                    <a:pt x="748614" y="120316"/>
                    <a:pt x="626971" y="120316"/>
                  </a:cubicBezTo>
                  <a:cubicBezTo>
                    <a:pt x="572183" y="257285"/>
                    <a:pt x="559526" y="201998"/>
                    <a:pt x="602908" y="288758"/>
                  </a:cubicBezTo>
                  <a:lnTo>
                    <a:pt x="290086" y="433137"/>
                  </a:lnTo>
                  <a:cubicBezTo>
                    <a:pt x="87032" y="712337"/>
                    <a:pt x="0" y="649043"/>
                    <a:pt x="145708" y="721895"/>
                  </a:cubicBezTo>
                  <a:cubicBezTo>
                    <a:pt x="195863" y="997750"/>
                    <a:pt x="201855" y="950495"/>
                    <a:pt x="217897" y="986590"/>
                  </a:cubicBez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855349" y="3151006"/>
              <a:ext cx="8513280" cy="2776559"/>
            </a:xfrm>
            <a:custGeom>
              <a:avLst/>
              <a:gdLst>
                <a:gd name="connsiteX0" fmla="*/ 83114 w 8513280"/>
                <a:gd name="connsiteY0" fmla="*/ 97520 h 2776559"/>
                <a:gd name="connsiteX1" fmla="*/ 59051 w 8513280"/>
                <a:gd name="connsiteY1" fmla="*/ 675036 h 2776559"/>
                <a:gd name="connsiteX2" fmla="*/ 34988 w 8513280"/>
                <a:gd name="connsiteY2" fmla="*/ 747226 h 2776559"/>
                <a:gd name="connsiteX3" fmla="*/ 83114 w 8513280"/>
                <a:gd name="connsiteY3" fmla="*/ 1613499 h 2776559"/>
                <a:gd name="connsiteX4" fmla="*/ 107177 w 8513280"/>
                <a:gd name="connsiteY4" fmla="*/ 1830068 h 2776559"/>
                <a:gd name="connsiteX5" fmla="*/ 179367 w 8513280"/>
                <a:gd name="connsiteY5" fmla="*/ 1998510 h 2776559"/>
                <a:gd name="connsiteX6" fmla="*/ 251556 w 8513280"/>
                <a:gd name="connsiteY6" fmla="*/ 2455710 h 2776559"/>
                <a:gd name="connsiteX7" fmla="*/ 299683 w 8513280"/>
                <a:gd name="connsiteY7" fmla="*/ 2527899 h 2776559"/>
                <a:gd name="connsiteX8" fmla="*/ 612504 w 8513280"/>
                <a:gd name="connsiteY8" fmla="*/ 2576026 h 2776559"/>
                <a:gd name="connsiteX9" fmla="*/ 877198 w 8513280"/>
                <a:gd name="connsiteY9" fmla="*/ 2648215 h 2776559"/>
                <a:gd name="connsiteX10" fmla="*/ 1045640 w 8513280"/>
                <a:gd name="connsiteY10" fmla="*/ 2672278 h 2776559"/>
                <a:gd name="connsiteX11" fmla="*/ 1478777 w 8513280"/>
                <a:gd name="connsiteY11" fmla="*/ 2648215 h 2776559"/>
                <a:gd name="connsiteX12" fmla="*/ 1550967 w 8513280"/>
                <a:gd name="connsiteY12" fmla="*/ 2624152 h 2776559"/>
                <a:gd name="connsiteX13" fmla="*/ 1647219 w 8513280"/>
                <a:gd name="connsiteY13" fmla="*/ 2600089 h 2776559"/>
                <a:gd name="connsiteX14" fmla="*/ 1719409 w 8513280"/>
                <a:gd name="connsiteY14" fmla="*/ 2576026 h 2776559"/>
                <a:gd name="connsiteX15" fmla="*/ 2296925 w 8513280"/>
                <a:gd name="connsiteY15" fmla="*/ 2527899 h 2776559"/>
                <a:gd name="connsiteX16" fmla="*/ 2465367 w 8513280"/>
                <a:gd name="connsiteY16" fmla="*/ 2503836 h 2776559"/>
                <a:gd name="connsiteX17" fmla="*/ 2537556 w 8513280"/>
                <a:gd name="connsiteY17" fmla="*/ 2479773 h 2776559"/>
                <a:gd name="connsiteX18" fmla="*/ 2657872 w 8513280"/>
                <a:gd name="connsiteY18" fmla="*/ 2407583 h 2776559"/>
                <a:gd name="connsiteX19" fmla="*/ 2705998 w 8513280"/>
                <a:gd name="connsiteY19" fmla="*/ 2527899 h 2776559"/>
                <a:gd name="connsiteX20" fmla="*/ 2585683 w 8513280"/>
                <a:gd name="connsiteY20" fmla="*/ 2624152 h 2776559"/>
                <a:gd name="connsiteX21" fmla="*/ 2345051 w 8513280"/>
                <a:gd name="connsiteY21" fmla="*/ 2600089 h 2776559"/>
                <a:gd name="connsiteX22" fmla="*/ 2200672 w 8513280"/>
                <a:gd name="connsiteY22" fmla="*/ 2551962 h 2776559"/>
                <a:gd name="connsiteX23" fmla="*/ 2128483 w 8513280"/>
                <a:gd name="connsiteY23" fmla="*/ 2527899 h 2776559"/>
                <a:gd name="connsiteX24" fmla="*/ 2320988 w 8513280"/>
                <a:gd name="connsiteY24" fmla="*/ 2576026 h 2776559"/>
                <a:gd name="connsiteX25" fmla="*/ 2465367 w 8513280"/>
                <a:gd name="connsiteY25" fmla="*/ 2624152 h 2776559"/>
                <a:gd name="connsiteX26" fmla="*/ 3451956 w 8513280"/>
                <a:gd name="connsiteY26" fmla="*/ 2648215 h 2776559"/>
                <a:gd name="connsiteX27" fmla="*/ 3981346 w 8513280"/>
                <a:gd name="connsiteY27" fmla="*/ 2672278 h 2776559"/>
                <a:gd name="connsiteX28" fmla="*/ 4871683 w 8513280"/>
                <a:gd name="connsiteY28" fmla="*/ 2696341 h 2776559"/>
                <a:gd name="connsiteX29" fmla="*/ 4943872 w 8513280"/>
                <a:gd name="connsiteY29" fmla="*/ 2720405 h 2776559"/>
                <a:gd name="connsiteX30" fmla="*/ 5040125 w 8513280"/>
                <a:gd name="connsiteY30" fmla="*/ 2768531 h 2776559"/>
                <a:gd name="connsiteX31" fmla="*/ 5617640 w 8513280"/>
                <a:gd name="connsiteY31" fmla="*/ 2720405 h 2776559"/>
                <a:gd name="connsiteX32" fmla="*/ 6074840 w 8513280"/>
                <a:gd name="connsiteY32" fmla="*/ 2744468 h 2776559"/>
                <a:gd name="connsiteX33" fmla="*/ 6147030 w 8513280"/>
                <a:gd name="connsiteY33" fmla="*/ 2696341 h 2776559"/>
                <a:gd name="connsiteX34" fmla="*/ 6171093 w 8513280"/>
                <a:gd name="connsiteY34" fmla="*/ 2696341 h 2776559"/>
                <a:gd name="connsiteX35" fmla="*/ 7735198 w 8513280"/>
                <a:gd name="connsiteY35" fmla="*/ 2576026 h 2776559"/>
                <a:gd name="connsiteX36" fmla="*/ 7663009 w 8513280"/>
                <a:gd name="connsiteY36" fmla="*/ 169710 h 2776559"/>
                <a:gd name="connsiteX37" fmla="*/ 5064188 w 8513280"/>
                <a:gd name="connsiteY37" fmla="*/ 121583 h 2776559"/>
                <a:gd name="connsiteX38" fmla="*/ 5016062 w 8513280"/>
                <a:gd name="connsiteY38" fmla="*/ 2215078 h 2776559"/>
                <a:gd name="connsiteX39" fmla="*/ 4679177 w 8513280"/>
                <a:gd name="connsiteY39" fmla="*/ 2263205 h 2776559"/>
                <a:gd name="connsiteX40" fmla="*/ 2465367 w 8513280"/>
                <a:gd name="connsiteY40" fmla="*/ 2239141 h 2776559"/>
                <a:gd name="connsiteX41" fmla="*/ 2633809 w 8513280"/>
                <a:gd name="connsiteY41" fmla="*/ 2142889 h 2776559"/>
                <a:gd name="connsiteX42" fmla="*/ 2633809 w 8513280"/>
                <a:gd name="connsiteY42" fmla="*/ 2142889 h 2776559"/>
                <a:gd name="connsiteX43" fmla="*/ 2633809 w 8513280"/>
                <a:gd name="connsiteY43" fmla="*/ 2335394 h 2776559"/>
                <a:gd name="connsiteX44" fmla="*/ 2585683 w 8513280"/>
                <a:gd name="connsiteY44" fmla="*/ 25331 h 2776559"/>
                <a:gd name="connsiteX45" fmla="*/ 2513493 w 8513280"/>
                <a:gd name="connsiteY45" fmla="*/ 1268 h 2776559"/>
                <a:gd name="connsiteX46" fmla="*/ 2561619 w 8513280"/>
                <a:gd name="connsiteY46" fmla="*/ 169710 h 2776559"/>
                <a:gd name="connsiteX47" fmla="*/ 107177 w 8513280"/>
                <a:gd name="connsiteY47" fmla="*/ 169710 h 2776559"/>
                <a:gd name="connsiteX48" fmla="*/ 59051 w 8513280"/>
                <a:gd name="connsiteY48" fmla="*/ 193773 h 2776559"/>
                <a:gd name="connsiteX49" fmla="*/ 34988 w 8513280"/>
                <a:gd name="connsiteY49" fmla="*/ 217836 h 2776559"/>
                <a:gd name="connsiteX50" fmla="*/ 59051 w 8513280"/>
                <a:gd name="connsiteY50" fmla="*/ 241899 h 2776559"/>
                <a:gd name="connsiteX51" fmla="*/ 59051 w 8513280"/>
                <a:gd name="connsiteY51" fmla="*/ 410341 h 2776559"/>
                <a:gd name="connsiteX52" fmla="*/ 59051 w 8513280"/>
                <a:gd name="connsiteY52" fmla="*/ 410341 h 2776559"/>
                <a:gd name="connsiteX53" fmla="*/ 59051 w 8513280"/>
                <a:gd name="connsiteY53" fmla="*/ 410341 h 277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513280" h="2776559">
                  <a:moveTo>
                    <a:pt x="83114" y="97520"/>
                  </a:moveTo>
                  <a:cubicBezTo>
                    <a:pt x="75093" y="290025"/>
                    <a:pt x="73284" y="482890"/>
                    <a:pt x="59051" y="675036"/>
                  </a:cubicBezTo>
                  <a:cubicBezTo>
                    <a:pt x="57177" y="700332"/>
                    <a:pt x="34988" y="721861"/>
                    <a:pt x="34988" y="747226"/>
                  </a:cubicBezTo>
                  <a:cubicBezTo>
                    <a:pt x="34988" y="1449918"/>
                    <a:pt x="0" y="1281043"/>
                    <a:pt x="83114" y="1613499"/>
                  </a:cubicBezTo>
                  <a:cubicBezTo>
                    <a:pt x="91135" y="1685689"/>
                    <a:pt x="95236" y="1758422"/>
                    <a:pt x="107177" y="1830068"/>
                  </a:cubicBezTo>
                  <a:cubicBezTo>
                    <a:pt x="116029" y="1883178"/>
                    <a:pt x="157451" y="1954679"/>
                    <a:pt x="179367" y="1998510"/>
                  </a:cubicBezTo>
                  <a:cubicBezTo>
                    <a:pt x="218591" y="2665314"/>
                    <a:pt x="104548" y="2271951"/>
                    <a:pt x="251556" y="2455710"/>
                  </a:cubicBezTo>
                  <a:cubicBezTo>
                    <a:pt x="269622" y="2478293"/>
                    <a:pt x="272247" y="2518754"/>
                    <a:pt x="299683" y="2527899"/>
                  </a:cubicBezTo>
                  <a:cubicBezTo>
                    <a:pt x="399770" y="2561261"/>
                    <a:pt x="508230" y="2559984"/>
                    <a:pt x="612504" y="2576026"/>
                  </a:cubicBezTo>
                  <a:cubicBezTo>
                    <a:pt x="700610" y="2605395"/>
                    <a:pt x="782210" y="2634645"/>
                    <a:pt x="877198" y="2648215"/>
                  </a:cubicBezTo>
                  <a:lnTo>
                    <a:pt x="1045640" y="2672278"/>
                  </a:lnTo>
                  <a:cubicBezTo>
                    <a:pt x="1190019" y="2664257"/>
                    <a:pt x="1334827" y="2661924"/>
                    <a:pt x="1478777" y="2648215"/>
                  </a:cubicBezTo>
                  <a:cubicBezTo>
                    <a:pt x="1504028" y="2645810"/>
                    <a:pt x="1526578" y="2631120"/>
                    <a:pt x="1550967" y="2624152"/>
                  </a:cubicBezTo>
                  <a:cubicBezTo>
                    <a:pt x="1582766" y="2615067"/>
                    <a:pt x="1615420" y="2609174"/>
                    <a:pt x="1647219" y="2600089"/>
                  </a:cubicBezTo>
                  <a:cubicBezTo>
                    <a:pt x="1671608" y="2593121"/>
                    <a:pt x="1694199" y="2578827"/>
                    <a:pt x="1719409" y="2576026"/>
                  </a:cubicBezTo>
                  <a:cubicBezTo>
                    <a:pt x="1911400" y="2554694"/>
                    <a:pt x="2105694" y="2555218"/>
                    <a:pt x="2296925" y="2527899"/>
                  </a:cubicBezTo>
                  <a:lnTo>
                    <a:pt x="2465367" y="2503836"/>
                  </a:lnTo>
                  <a:cubicBezTo>
                    <a:pt x="2489430" y="2495815"/>
                    <a:pt x="2515806" y="2492823"/>
                    <a:pt x="2537556" y="2479773"/>
                  </a:cubicBezTo>
                  <a:cubicBezTo>
                    <a:pt x="2702716" y="2380678"/>
                    <a:pt x="2453367" y="2475754"/>
                    <a:pt x="2657872" y="2407583"/>
                  </a:cubicBezTo>
                  <a:cubicBezTo>
                    <a:pt x="2746022" y="2319434"/>
                    <a:pt x="2790850" y="2245060"/>
                    <a:pt x="2705998" y="2527899"/>
                  </a:cubicBezTo>
                  <a:cubicBezTo>
                    <a:pt x="2697425" y="2556474"/>
                    <a:pt x="2600261" y="2614434"/>
                    <a:pt x="2585683" y="2624152"/>
                  </a:cubicBezTo>
                  <a:cubicBezTo>
                    <a:pt x="2505472" y="2616131"/>
                    <a:pt x="2424281" y="2614945"/>
                    <a:pt x="2345051" y="2600089"/>
                  </a:cubicBezTo>
                  <a:cubicBezTo>
                    <a:pt x="2295190" y="2590740"/>
                    <a:pt x="2248798" y="2568004"/>
                    <a:pt x="2200672" y="2551962"/>
                  </a:cubicBezTo>
                  <a:cubicBezTo>
                    <a:pt x="2176609" y="2543941"/>
                    <a:pt x="2103876" y="2521747"/>
                    <a:pt x="2128483" y="2527899"/>
                  </a:cubicBezTo>
                  <a:cubicBezTo>
                    <a:pt x="2192651" y="2543941"/>
                    <a:pt x="2258239" y="2555110"/>
                    <a:pt x="2320988" y="2576026"/>
                  </a:cubicBezTo>
                  <a:cubicBezTo>
                    <a:pt x="2369114" y="2592068"/>
                    <a:pt x="2414653" y="2622915"/>
                    <a:pt x="2465367" y="2624152"/>
                  </a:cubicBezTo>
                  <a:lnTo>
                    <a:pt x="3451956" y="2648215"/>
                  </a:lnTo>
                  <a:cubicBezTo>
                    <a:pt x="3628513" y="2653820"/>
                    <a:pt x="3804802" y="2666293"/>
                    <a:pt x="3981346" y="2672278"/>
                  </a:cubicBezTo>
                  <a:lnTo>
                    <a:pt x="4871683" y="2696341"/>
                  </a:lnTo>
                  <a:cubicBezTo>
                    <a:pt x="4895746" y="2704362"/>
                    <a:pt x="4920558" y="2710413"/>
                    <a:pt x="4943872" y="2720405"/>
                  </a:cubicBezTo>
                  <a:cubicBezTo>
                    <a:pt x="4976843" y="2734535"/>
                    <a:pt x="5004298" y="2766740"/>
                    <a:pt x="5040125" y="2768531"/>
                  </a:cubicBezTo>
                  <a:cubicBezTo>
                    <a:pt x="5200679" y="2776559"/>
                    <a:pt x="5442881" y="2742250"/>
                    <a:pt x="5617640" y="2720405"/>
                  </a:cubicBezTo>
                  <a:cubicBezTo>
                    <a:pt x="5770040" y="2728426"/>
                    <a:pt x="5922386" y="2751398"/>
                    <a:pt x="6074840" y="2744468"/>
                  </a:cubicBezTo>
                  <a:cubicBezTo>
                    <a:pt x="6103731" y="2743155"/>
                    <a:pt x="6121163" y="2709275"/>
                    <a:pt x="6147030" y="2696341"/>
                  </a:cubicBezTo>
                  <a:cubicBezTo>
                    <a:pt x="6154204" y="2692754"/>
                    <a:pt x="6163072" y="2696341"/>
                    <a:pt x="6171093" y="2696341"/>
                  </a:cubicBezTo>
                  <a:lnTo>
                    <a:pt x="7735198" y="2576026"/>
                  </a:lnTo>
                  <a:cubicBezTo>
                    <a:pt x="7710975" y="153669"/>
                    <a:pt x="8513280" y="169710"/>
                    <a:pt x="7663009" y="169710"/>
                  </a:cubicBezTo>
                  <a:lnTo>
                    <a:pt x="5064188" y="121583"/>
                  </a:lnTo>
                  <a:lnTo>
                    <a:pt x="5016062" y="2215078"/>
                  </a:lnTo>
                  <a:lnTo>
                    <a:pt x="4679177" y="2263205"/>
                  </a:lnTo>
                  <a:lnTo>
                    <a:pt x="2465367" y="2239141"/>
                  </a:lnTo>
                  <a:cubicBezTo>
                    <a:pt x="2616420" y="2138440"/>
                    <a:pt x="2551905" y="2142889"/>
                    <a:pt x="2633809" y="2142889"/>
                  </a:cubicBezTo>
                  <a:lnTo>
                    <a:pt x="2633809" y="2142889"/>
                  </a:lnTo>
                  <a:lnTo>
                    <a:pt x="2633809" y="2335394"/>
                  </a:lnTo>
                  <a:cubicBezTo>
                    <a:pt x="2617767" y="1565373"/>
                    <a:pt x="2625331" y="794498"/>
                    <a:pt x="2585683" y="25331"/>
                  </a:cubicBezTo>
                  <a:cubicBezTo>
                    <a:pt x="2584377" y="0"/>
                    <a:pt x="2513493" y="1268"/>
                    <a:pt x="2513493" y="1268"/>
                  </a:cubicBezTo>
                  <a:lnTo>
                    <a:pt x="2561619" y="169710"/>
                  </a:lnTo>
                  <a:lnTo>
                    <a:pt x="107177" y="169710"/>
                  </a:lnTo>
                  <a:lnTo>
                    <a:pt x="59051" y="193773"/>
                  </a:lnTo>
                  <a:lnTo>
                    <a:pt x="34988" y="217836"/>
                  </a:lnTo>
                  <a:lnTo>
                    <a:pt x="59051" y="241899"/>
                  </a:lnTo>
                  <a:lnTo>
                    <a:pt x="59051" y="410341"/>
                  </a:lnTo>
                  <a:lnTo>
                    <a:pt x="59051" y="410341"/>
                  </a:lnTo>
                  <a:lnTo>
                    <a:pt x="59051" y="410341"/>
                  </a:lnTo>
                </a:path>
              </a:pathLst>
            </a:cu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rved Left Arrow 7"/>
            <p:cNvSpPr/>
            <p:nvPr/>
          </p:nvSpPr>
          <p:spPr>
            <a:xfrm rot="1879263" flipH="1">
              <a:off x="4944181" y="1716471"/>
              <a:ext cx="898302" cy="318612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urved Left Arrow 8"/>
            <p:cNvSpPr/>
            <p:nvPr/>
          </p:nvSpPr>
          <p:spPr>
            <a:xfrm rot="19369186">
              <a:off x="3320777" y="1995272"/>
              <a:ext cx="749845" cy="191740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33400" y="5715000"/>
            <a:ext cx="7898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36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মাটি নিচের আর নিচের মাটি উপরে দিতে হয়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8839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6722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6722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গর্তের উপরের মাটির সাথে</a:t>
            </a:r>
            <a:r>
              <a:rPr lang="en-US" sz="4000" b="1" dirty="0" smtClean="0">
                <a:solidFill>
                  <a:srgbClr val="6722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6722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কী সার দিতে হবে? </a:t>
            </a:r>
            <a:endParaRPr lang="en-US" sz="4000" b="1" dirty="0" smtClean="0">
              <a:solidFill>
                <a:srgbClr val="6722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Mainul Hoque\Desktop\01711-489087\teaching   1\tsp-2.jpg"/>
          <p:cNvPicPr>
            <a:picLocks noChangeAspect="1" noChangeArrowheads="1"/>
          </p:cNvPicPr>
          <p:nvPr/>
        </p:nvPicPr>
        <p:blipFill>
          <a:blip r:embed="rId2"/>
          <a:srcRect r="4000" b="9735"/>
          <a:stretch>
            <a:fillRect/>
          </a:stretch>
        </p:blipFill>
        <p:spPr bwMode="auto">
          <a:xfrm>
            <a:off x="457200" y="2743200"/>
            <a:ext cx="2043953" cy="1447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Mainul Hoque\Desktop\01711-489087\teaching   1\TSP.jpg"/>
          <p:cNvPicPr>
            <a:picLocks noChangeAspect="1" noChangeArrowheads="1"/>
          </p:cNvPicPr>
          <p:nvPr/>
        </p:nvPicPr>
        <p:blipFill>
          <a:blip r:embed="rId3"/>
          <a:srcRect l="18260" t="25250" r="51221" b="44158"/>
          <a:stretch>
            <a:fillRect/>
          </a:stretch>
        </p:blipFill>
        <p:spPr bwMode="auto">
          <a:xfrm>
            <a:off x="609600" y="4343400"/>
            <a:ext cx="2057400" cy="14813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2819400" y="1447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6722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পচা গোবর সার – </a:t>
            </a:r>
            <a:r>
              <a:rPr lang="bn-BD" sz="4400" b="1" dirty="0" smtClean="0">
                <a:solidFill>
                  <a:srgbClr val="6722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১০/১২</a:t>
            </a:r>
            <a:r>
              <a:rPr lang="bn-BD" sz="4800" b="1" dirty="0" smtClean="0">
                <a:solidFill>
                  <a:srgbClr val="6722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কেজি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28956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6722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টিএসপি সার ---- ৫</a:t>
            </a:r>
            <a:r>
              <a:rPr lang="en-US" sz="4800" b="1" dirty="0" smtClean="0">
                <a:solidFill>
                  <a:srgbClr val="6722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bn-BD" sz="4800" b="1" dirty="0" smtClean="0">
                <a:solidFill>
                  <a:srgbClr val="6722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গ্রাম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4579203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6722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এমপি সার   ---- ৫</a:t>
            </a:r>
            <a:r>
              <a:rPr lang="en-US" sz="4800" b="1" dirty="0" smtClean="0">
                <a:solidFill>
                  <a:srgbClr val="6722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bn-BD" sz="4800" b="1" dirty="0" smtClean="0">
                <a:solidFill>
                  <a:srgbClr val="6722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গ্রাম</a:t>
            </a:r>
            <a:endParaRPr lang="en-US" sz="4800" dirty="0"/>
          </a:p>
        </p:txBody>
      </p:sp>
      <p:pic>
        <p:nvPicPr>
          <p:cNvPr id="1029" name="Picture 5" descr="C:\Documents and Settings\Mainul Hoque\Desktop\01711-489087\teaching   1\TSP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028549"/>
            <a:ext cx="2057399" cy="14860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inul Hoque\Desktop\01711-489087\teaching   1\tr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219200"/>
            <a:ext cx="3657600" cy="42485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304800" y="5244137"/>
            <a:ext cx="8839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6722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6722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চারা রোপণ করার পর খুঁটি প্রদান ও পানি দিচ্ছে</a:t>
            </a:r>
            <a:endParaRPr lang="en-US" sz="4000" b="1" dirty="0" smtClean="0">
              <a:solidFill>
                <a:srgbClr val="6722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74920"/>
            <a:ext cx="510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 দেখে কী বুঝা যাচ্ছে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inul Hoque\Desktop\01711-489087\teaching   1\Treeplan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19200"/>
            <a:ext cx="5562600" cy="4171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98143" y="449759"/>
            <a:ext cx="5638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 দেখে কী বুঝা যাচ্ছে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105966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6722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চারা রোপণ করার পর গোড়ার মাটি উচু করে দিচ্ছে 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71854"/>
            <a:ext cx="9144000" cy="56938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endParaRPr lang="bn-BD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Clr>
                <a:srgbClr val="FF0000"/>
              </a:buClr>
            </a:pPr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আব্দুর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11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Clr>
                <a:srgbClr val="FF0000"/>
              </a:buClr>
            </a:pP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(কৃষি)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Clr>
                <a:srgbClr val="FF0000"/>
              </a:buClr>
            </a:pP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বিশ্বনাথ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buClr>
                <a:srgbClr val="FF0000"/>
              </a:buClr>
            </a:pP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বিশ্বনাথ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Clr>
                <a:srgbClr val="FF0000"/>
              </a:buClr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 নং- 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০১৭৪৭০৯১২৫৭</a:t>
            </a:r>
            <a:endParaRPr lang="bn-BD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Clr>
                <a:srgbClr val="FF0000"/>
              </a:buClr>
            </a:pPr>
            <a:endParaRPr lang="en-US" sz="6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Clr>
                <a:srgbClr val="FF0000"/>
              </a:buClr>
            </a:pP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err="1" smtClean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cap="none" spc="50" dirty="0">
              <a:ln w="11430"/>
              <a:solidFill>
                <a:srgbClr val="66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762000"/>
            <a:ext cx="47326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u="sng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u="sng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6670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5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বৃক্ষ রোপণের ধাপ </a:t>
            </a:r>
            <a:endParaRPr lang="en-US" sz="54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 বর্ণনা কর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" y="381001"/>
            <a:ext cx="8458201" cy="1824807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313325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sz="40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চারা রোপনের জন্য গর্তের মাপ কত?</a:t>
            </a:r>
            <a:endParaRPr lang="en-US" sz="4000" dirty="0" smtClean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r>
              <a:rPr lang="en-US" sz="40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বৃক্ষ রোপণের উপযুক্ত সময় কখন?</a:t>
            </a:r>
            <a:endParaRPr lang="en-US" sz="4000" dirty="0" smtClean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r>
              <a:rPr lang="en-US" sz="40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চারা রোপনের কত দিন পূর্বে গর্ত কর</a:t>
            </a:r>
            <a:r>
              <a:rPr lang="en-US" sz="40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হয়?</a:t>
            </a:r>
            <a:endParaRPr lang="en-US" sz="4000" dirty="0" smtClean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r>
              <a:rPr lang="bn-BD" sz="40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চারা রোপনের জন্য কী কী সার দিতে হয়?</a:t>
            </a:r>
            <a:endParaRPr lang="en-US" sz="40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BD" sz="66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6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বাড়ির কাজ</a:t>
            </a:r>
            <a:endParaRPr kumimoji="0" lang="bn-BD" sz="9600" b="1" i="0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bn-BD" sz="6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সামাজিক জীব</a:t>
            </a:r>
            <a:r>
              <a:rPr lang="en-US" sz="60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6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বৃক্ষ রোপণের গুরুত্ব ব্যাখ্যা কর 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45286" cy="59400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9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0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0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endParaRPr lang="en-US" sz="9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54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5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5400" dirty="0" smtClean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54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5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বৃক্ষ রোপণ</a:t>
            </a:r>
            <a:endParaRPr lang="en-US" sz="5400" dirty="0" smtClean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54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5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5০ </a:t>
            </a:r>
            <a:r>
              <a:rPr lang="en-US" sz="54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5400" dirty="0" smtClean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80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আচর</a:t>
            </a:r>
            <a:r>
              <a:rPr lang="bn-BD" sz="8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8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en-US" sz="80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en-US" sz="4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চারা রোপণের জন্য গর্তের মাপ </a:t>
            </a:r>
            <a:r>
              <a:rPr lang="en-US" sz="44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None/>
            </a:pPr>
            <a:r>
              <a:rPr lang="en-US" sz="4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	২। </a:t>
            </a:r>
            <a:r>
              <a:rPr lang="bn-BD" sz="4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বৃক্ষ রোপণের জন্য কী কী সার দিতে হয় তা </a:t>
            </a:r>
            <a:r>
              <a:rPr lang="en-US" sz="44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None/>
            </a:pPr>
            <a:r>
              <a:rPr lang="en-US" sz="4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	৩। </a:t>
            </a:r>
            <a:r>
              <a:rPr lang="bn-BD" sz="4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চারা রোপণের পূর্বে গর্ত করার প্রয়োজনীয়তা বর্ণনা কর</a:t>
            </a:r>
            <a:r>
              <a:rPr lang="en-US" sz="44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None/>
            </a:pPr>
            <a:r>
              <a:rPr lang="en-US" sz="4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বৃক্ষ রোপণের ধাপ গুলো ব্যাখ্যা করতে</a:t>
            </a:r>
            <a:r>
              <a:rPr lang="en-US" sz="4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19008"/>
            <a:ext cx="8991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000" b="1" cap="none" spc="0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 ছবিটি কোন স্থানের ?</a:t>
            </a:r>
          </a:p>
          <a:p>
            <a:r>
              <a:rPr lang="bn-BD" sz="40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বসবাসের জন্য কী প্রয়োজন?</a:t>
            </a:r>
            <a:endParaRPr lang="en-US" sz="4000" b="1" cap="none" spc="0" dirty="0">
              <a:ln w="11430"/>
              <a:solidFill>
                <a:srgbClr val="33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:\01970-770000\Certified-Nurse-Assistant.jpg"/>
          <p:cNvPicPr>
            <a:picLocks noChangeAspect="1" noChangeArrowheads="1"/>
          </p:cNvPicPr>
          <p:nvPr/>
        </p:nvPicPr>
        <p:blipFill>
          <a:blip r:embed="rId2"/>
          <a:srcRect b="14748"/>
          <a:stretch>
            <a:fillRect/>
          </a:stretch>
        </p:blipFill>
        <p:spPr bwMode="auto">
          <a:xfrm>
            <a:off x="1143000" y="304800"/>
            <a:ext cx="6553200" cy="4625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343400"/>
            <a:ext cx="76962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5400" b="1" cap="none" spc="0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 ছবি </a:t>
            </a:r>
            <a:r>
              <a:rPr lang="bn-BD" sz="54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 কী বুঝা </a:t>
            </a:r>
            <a:r>
              <a:rPr lang="bn-BD" sz="5400" b="1" cap="none" spc="0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bn-BD" sz="54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bn-BD" sz="40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40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বৃক্ষের সৌন্দর্য্য অবলোকন করছেন</a:t>
            </a:r>
          </a:p>
          <a:p>
            <a:r>
              <a:rPr lang="bn-BD" sz="40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40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বৃক্ষের চারা রোপন করেছেন</a:t>
            </a:r>
            <a:endParaRPr lang="en-US" sz="4000" b="1" cap="none" spc="0" dirty="0">
              <a:ln w="11430"/>
              <a:solidFill>
                <a:srgbClr val="33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H:\01970-770000\n school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95461" y="457200"/>
            <a:ext cx="6095939" cy="3898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638800" y="56388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6000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inul Hoque\Desktop\01711-489087\teaching   1\trrt.jpg"/>
          <p:cNvPicPr>
            <a:picLocks noChangeAspect="1" noChangeArrowheads="1"/>
          </p:cNvPicPr>
          <p:nvPr/>
        </p:nvPicPr>
        <p:blipFill>
          <a:blip r:embed="rId2">
            <a:lum bright="-1000" contrast="-66000"/>
          </a:blip>
          <a:srcRect/>
          <a:stretch>
            <a:fillRect/>
          </a:stretch>
        </p:blipFill>
        <p:spPr bwMode="auto">
          <a:xfrm>
            <a:off x="304800" y="381001"/>
            <a:ext cx="8534400" cy="615630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43000" y="1828800"/>
            <a:ext cx="7086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বৃক্ষ রোপণ</a:t>
            </a:r>
            <a:endParaRPr lang="en-US" sz="1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Mainul Hoque\Desktop\01711-489087\teaching   1\rain-heavily-night-mo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1000"/>
            <a:ext cx="6705600" cy="4495800"/>
          </a:xfrm>
          <a:prstGeom prst="flowChartDocumen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4919008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54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ছবিটি কোন সময়ের?</a:t>
            </a:r>
          </a:p>
          <a:p>
            <a:pPr>
              <a:buFont typeface="Wingdings" pitchFamily="2" charset="2"/>
              <a:buChar char="ü"/>
            </a:pPr>
            <a:r>
              <a:rPr lang="bn-BD" sz="54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Mainul Hoque\Desktop\01711-489087\teaching   1\sitte.jpg"/>
          <p:cNvPicPr>
            <a:picLocks noChangeAspect="1" noChangeArrowheads="1"/>
          </p:cNvPicPr>
          <p:nvPr/>
        </p:nvPicPr>
        <p:blipFill>
          <a:blip r:embed="rId2"/>
          <a:srcRect l="21250" t="31518" r="21250" b="14356"/>
          <a:stretch>
            <a:fillRect/>
          </a:stretch>
        </p:blipFill>
        <p:spPr bwMode="auto">
          <a:xfrm>
            <a:off x="1371600" y="381000"/>
            <a:ext cx="6629400" cy="4346713"/>
          </a:xfrm>
          <a:prstGeom prst="wedgeRoundRectCallou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043607"/>
            <a:ext cx="7162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8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ছবিটি কোন সময়ের?</a:t>
            </a:r>
          </a:p>
          <a:p>
            <a:pPr>
              <a:buFont typeface="Wingdings" pitchFamily="2" charset="2"/>
              <a:buChar char="ü"/>
            </a:pPr>
            <a:r>
              <a:rPr lang="bn-BD" sz="54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শীতকাল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326</Words>
  <Application>Microsoft Office PowerPoint</Application>
  <PresentationFormat>On-screen Show (4:3)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Constantia</vt:lpstr>
      <vt:lpstr>Franklin Gothic Book</vt:lpstr>
      <vt:lpstr>Franklin Gothic Medium</vt:lpstr>
      <vt:lpstr>NikoshBAN</vt:lpstr>
      <vt:lpstr>Verdana</vt:lpstr>
      <vt:lpstr>Vrinda</vt:lpstr>
      <vt:lpstr>Wingdings</vt:lpstr>
      <vt:lpstr>Wingdings 2</vt:lpstr>
      <vt:lpstr>Flow</vt:lpstr>
      <vt:lpstr>Aspect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</dc:creator>
  <cp:lastModifiedBy>Microsoft account</cp:lastModifiedBy>
  <cp:revision>128</cp:revision>
  <dcterms:created xsi:type="dcterms:W3CDTF">2006-08-16T00:00:00Z</dcterms:created>
  <dcterms:modified xsi:type="dcterms:W3CDTF">2020-01-31T03:47:12Z</dcterms:modified>
</cp:coreProperties>
</file>