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57" r:id="rId5"/>
    <p:sldId id="260" r:id="rId6"/>
    <p:sldId id="264" r:id="rId7"/>
    <p:sldId id="265" r:id="rId8"/>
    <p:sldId id="273" r:id="rId9"/>
    <p:sldId id="266" r:id="rId10"/>
    <p:sldId id="268" r:id="rId11"/>
    <p:sldId id="270" r:id="rId12"/>
    <p:sldId id="267" r:id="rId13"/>
    <p:sldId id="269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C64-34E7-4986-BA64-5C445306EE67}" type="datetimeFigureOut">
              <a:rPr lang="en-GB" smtClean="0"/>
              <a:pPr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9B9-C1E3-420A-955B-87115DD2F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3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C64-34E7-4986-BA64-5C445306EE67}" type="datetimeFigureOut">
              <a:rPr lang="en-GB" smtClean="0"/>
              <a:pPr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9B9-C1E3-420A-955B-87115DD2F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5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C64-34E7-4986-BA64-5C445306EE67}" type="datetimeFigureOut">
              <a:rPr lang="en-GB" smtClean="0"/>
              <a:pPr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9B9-C1E3-420A-955B-87115DD2F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34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C64-34E7-4986-BA64-5C445306EE67}" type="datetimeFigureOut">
              <a:rPr lang="en-GB" smtClean="0"/>
              <a:pPr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9B9-C1E3-420A-955B-87115DD2F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2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C64-34E7-4986-BA64-5C445306EE67}" type="datetimeFigureOut">
              <a:rPr lang="en-GB" smtClean="0"/>
              <a:pPr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9B9-C1E3-420A-955B-87115DD2F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6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C64-34E7-4986-BA64-5C445306EE67}" type="datetimeFigureOut">
              <a:rPr lang="en-GB" smtClean="0"/>
              <a:pPr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9B9-C1E3-420A-955B-87115DD2F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4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C64-34E7-4986-BA64-5C445306EE67}" type="datetimeFigureOut">
              <a:rPr lang="en-GB" smtClean="0"/>
              <a:pPr/>
              <a:t>31/01/2020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9B9-C1E3-420A-955B-87115DD2F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2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C64-34E7-4986-BA64-5C445306EE67}" type="datetimeFigureOut">
              <a:rPr lang="en-GB" smtClean="0"/>
              <a:pPr/>
              <a:t>31/01/2020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9B9-C1E3-420A-955B-87115DD2F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3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C64-34E7-4986-BA64-5C445306EE67}" type="datetimeFigureOut">
              <a:rPr lang="en-GB" smtClean="0"/>
              <a:pPr/>
              <a:t>31/01/2020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9B9-C1E3-420A-955B-87115DD2F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0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C64-34E7-4986-BA64-5C445306EE67}" type="datetimeFigureOut">
              <a:rPr lang="en-GB" smtClean="0"/>
              <a:pPr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9B9-C1E3-420A-955B-87115DD2F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9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C64-34E7-4986-BA64-5C445306EE67}" type="datetimeFigureOut">
              <a:rPr lang="en-GB" smtClean="0"/>
              <a:pPr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9B9-C1E3-420A-955B-87115DD2F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5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0C64-34E7-4986-BA64-5C445306EE67}" type="datetimeFigureOut">
              <a:rPr lang="en-GB" smtClean="0"/>
              <a:pPr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49B9-C1E3-420A-955B-87115DD2F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02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17846" y="1516287"/>
            <a:ext cx="819253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1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85818" y="1411923"/>
            <a:ext cx="4013860" cy="16981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7" y="1060004"/>
            <a:ext cx="7148946" cy="44888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85818" y="3565476"/>
            <a:ext cx="4013860" cy="16981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মনটা খুশিতে ভরে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65562" y="1023459"/>
            <a:ext cx="5070763" cy="1524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আমাদের অনেক উপকার করে।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71" y="461673"/>
            <a:ext cx="4108401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71" y="3657599"/>
            <a:ext cx="4108401" cy="25889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39287" y="4189862"/>
            <a:ext cx="5070763" cy="1524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 ঝাঁক পাখির 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3"/>
          <a:stretch/>
        </p:blipFill>
        <p:spPr>
          <a:xfrm>
            <a:off x="5746839" y="933274"/>
            <a:ext cx="4966656" cy="30655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933274"/>
            <a:ext cx="3413071" cy="3065519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2893892" y="4708478"/>
            <a:ext cx="5990236" cy="955343"/>
          </a:xfrm>
          <a:prstGeom prst="snip2Diag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ডাকে ঘুম ভাঙ্গে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963239" y="3607992"/>
            <a:ext cx="8722958" cy="2506383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6223" y="372247"/>
            <a:ext cx="4386780" cy="2717132"/>
            <a:chOff x="0" y="2652465"/>
            <a:chExt cx="6412675" cy="37528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52465"/>
              <a:ext cx="5058888" cy="3752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595" y="2652466"/>
              <a:ext cx="3207080" cy="37528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40" y="372247"/>
            <a:ext cx="4386780" cy="27171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8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143" y="1037231"/>
            <a:ext cx="4394579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4456" y="2797791"/>
            <a:ext cx="8215954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solidFill>
                  <a:schemeClr val="tx1"/>
                </a:solidFill>
              </a:rPr>
              <a:t>.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 আমাদের কিসের ডাকে ঘুম ভাঙ্গে?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পাখি আমাদের পরিবেশ রক্ষা করে?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কাকের বৈশি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ষ্ট্যগুলো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916908" y="532261"/>
            <a:ext cx="4026089" cy="1828801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190465" y="2797791"/>
            <a:ext cx="7478973" cy="2770496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১.আমাদের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২.কাক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ডিমে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৩.কাক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72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5" y="126241"/>
            <a:ext cx="9144000" cy="66055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0371" y="1543867"/>
            <a:ext cx="717280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239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0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1267" y="3533789"/>
            <a:ext cx="4030153" cy="261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পাখিদের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রোজ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সকালে......বাচ্চা ফুটিয়ে দেয়।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3673" y="3533789"/>
            <a:ext cx="4298476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আনোয়ার হোসেন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কালদাসপাড়া ডা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ংগি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সেরাজুল হক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তেঁতুলিয়া, পঞ্চগড়।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০১৭৪৪৪১৯১৬১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667450" y="123744"/>
            <a:ext cx="3325603" cy="1082689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6938" r="21143" b="12643"/>
          <a:stretch/>
        </p:blipFill>
        <p:spPr>
          <a:xfrm>
            <a:off x="2113872" y="952252"/>
            <a:ext cx="1878078" cy="25815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6204412" y="1950312"/>
            <a:ext cx="18119" cy="469545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97393" y="1746009"/>
            <a:ext cx="18119" cy="46954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73314" y="1946874"/>
            <a:ext cx="18119" cy="469545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304" y="952252"/>
            <a:ext cx="1878078" cy="25815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42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2921" y="2478310"/>
            <a:ext cx="9889871" cy="2800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বিষয় বুঝতে পারবে।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বিষয় বুঝতে পারবে।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পরতে পারবে।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২.৩.৪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সং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শ্লিষ্ট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প্রশ্নের উত্তর লিখতে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52705" y="777924"/>
            <a:ext cx="3630304" cy="117132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48682" y="46349"/>
            <a:ext cx="4332751" cy="1294263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6" y="1287124"/>
            <a:ext cx="3027868" cy="2172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02688" y="1988697"/>
            <a:ext cx="3426415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পাখির ছবি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2688" y="4700486"/>
            <a:ext cx="208519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bn-BD" sz="4400" dirty="0" smtClean="0"/>
              <a:t> 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3375" y="3614192"/>
            <a:ext cx="263393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r>
              <a:rPr lang="bn-BD" sz="4400" dirty="0" smtClean="0"/>
              <a:t> </a:t>
            </a:r>
            <a:endParaRPr lang="en-GB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6" y="3937358"/>
            <a:ext cx="3027869" cy="2172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23" y="1287123"/>
            <a:ext cx="3027868" cy="21794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84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ross 4"/>
          <p:cNvSpPr/>
          <p:nvPr/>
        </p:nvSpPr>
        <p:spPr>
          <a:xfrm>
            <a:off x="3545084" y="2497540"/>
            <a:ext cx="4869259" cy="2920621"/>
          </a:xfrm>
          <a:prstGeom prst="plu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endParaRPr lang="en-GB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693714" y="731520"/>
            <a:ext cx="4572000" cy="1069144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1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78086" y="282872"/>
            <a:ext cx="4264430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GB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720145" y="2054745"/>
            <a:ext cx="2466109" cy="950187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5" y="1411898"/>
            <a:ext cx="2949632" cy="2235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4621" y="2145119"/>
            <a:ext cx="3401291" cy="7694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পাখার আবরণ</a:t>
            </a:r>
            <a:endParaRPr lang="en-GB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5" y="4017231"/>
            <a:ext cx="2949632" cy="22885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 flipH="1">
            <a:off x="7947550" y="4776807"/>
            <a:ext cx="3337560" cy="7694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দল</a:t>
            </a:r>
            <a:endParaRPr lang="en-GB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720145" y="4686433"/>
            <a:ext cx="2466109" cy="950187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2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0" y="152400"/>
            <a:ext cx="2438400" cy="1608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ব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4280" y="2296817"/>
            <a:ext cx="1095519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4530" y="3992012"/>
            <a:ext cx="1314058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58089" y="3992012"/>
            <a:ext cx="908616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57613" y="2296815"/>
            <a:ext cx="909261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85492" y="2296816"/>
            <a:ext cx="89852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07730" y="2296815"/>
            <a:ext cx="1537848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07730" y="3992010"/>
            <a:ext cx="1537848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85493" y="3992013"/>
            <a:ext cx="898518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04281" y="3992011"/>
            <a:ext cx="1095519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4530" y="2296816"/>
            <a:ext cx="131405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8" grpId="0" animBg="1"/>
      <p:bldP spid="30" grpId="0" animBg="1"/>
      <p:bldP spid="37" grpId="0" animBg="1"/>
      <p:bldP spid="39" grpId="0" animBg="1"/>
      <p:bldP spid="45" grpId="0" animBg="1"/>
      <p:bldP spid="52" grpId="0" animBg="1"/>
      <p:bldP spid="53" grpId="0" animBg="1"/>
      <p:bldP spid="5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19197" y="2148148"/>
            <a:ext cx="8789158" cy="21645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GB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1264126" y="406905"/>
            <a:ext cx="9092756" cy="5177641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 পাঠ 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231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PTI-PANCHAGARH-08</dc:creator>
  <cp:lastModifiedBy>anowardoly@hotmail.com</cp:lastModifiedBy>
  <cp:revision>166</cp:revision>
  <dcterms:created xsi:type="dcterms:W3CDTF">2018-06-22T03:03:35Z</dcterms:created>
  <dcterms:modified xsi:type="dcterms:W3CDTF">2020-01-31T05:29:13Z</dcterms:modified>
</cp:coreProperties>
</file>