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76" r:id="rId3"/>
    <p:sldId id="257" r:id="rId4"/>
    <p:sldId id="265" r:id="rId5"/>
    <p:sldId id="266" r:id="rId6"/>
    <p:sldId id="263" r:id="rId7"/>
    <p:sldId id="259" r:id="rId8"/>
    <p:sldId id="262" r:id="rId9"/>
    <p:sldId id="267" r:id="rId10"/>
    <p:sldId id="264" r:id="rId11"/>
    <p:sldId id="261" r:id="rId12"/>
    <p:sldId id="268" r:id="rId13"/>
    <p:sldId id="270" r:id="rId14"/>
    <p:sldId id="269" r:id="rId15"/>
    <p:sldId id="271" r:id="rId16"/>
    <p:sldId id="275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1584C-F259-48AB-924C-081DE74AD18C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6A6AC-68AE-4024-8F12-1BBEF57A3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5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2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9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9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2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02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0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2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54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4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6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19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R (1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533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3810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20170524_0827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21873"/>
            <a:ext cx="3352800" cy="44282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82249" y="362634"/>
            <a:ext cx="25138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1873"/>
            <a:ext cx="5130800" cy="4428226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eust in hou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838200"/>
            <a:ext cx="4174671" cy="1981200"/>
          </a:xfrm>
          <a:prstGeom prst="rect">
            <a:avLst/>
          </a:prstGeom>
        </p:spPr>
      </p:pic>
      <p:pic>
        <p:nvPicPr>
          <p:cNvPr id="7" name="Picture 6" descr="মালি ও সদস্য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886200"/>
            <a:ext cx="4114800" cy="19527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800" y="6096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মালি পরিবারের সদস্য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3048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ডাইনিং রুম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848600" cy="54476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r>
              <a:rPr lang="en-US" sz="2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শিক্ষক কর্তৃক</a:t>
            </a:r>
            <a:r>
              <a:rPr lang="en-US" sz="2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IN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সহসা খোলা দোর দিয়ে সি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ঁ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ড়ির উপর ছায়া পড়ল কুকুরের।</a:t>
            </a:r>
          </a:p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মুখ বাড়িয়ে দেখি অতিথি দাঁড়িয়ে ল্যাজ নাড়ছে। দুপুরবেলা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চাকরেরা সব ঘুমিয়েছে,ঘর তাদের বন্ধ, এই সুযোগে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লুকিয়ে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 একেবারে আমার ঘরের সামনে এসে হাজির।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ভাবলাম,দুদিন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নি,তাই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আমাকে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ডাকলাম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অতিথি,ঘরে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এলোনা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ঁ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ড়িয়েই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ঁ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ড়তে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জ্ঞাসা করলাম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খাওয়া হয়েছে তো রে? কী খেলি আজ?</a:t>
            </a:r>
          </a:p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হঠাৎ মনে হলো ওর চোখ দুটো যেন ভিজেভিজে, যেন গোপনে আমার কাছে কী একটা নালিশ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জানাতে চায়। চাকরদের হা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ঁ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দিলাম, ওদের দোর খোলার শব্দেই অতিথি ছুটে পালাল।</a:t>
            </a: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140716815_694baab195_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685800"/>
            <a:ext cx="1307592" cy="1447800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685800"/>
            <a:ext cx="1295399" cy="1447800"/>
          </a:xfrm>
          <a:prstGeom prst="rect">
            <a:avLst/>
          </a:prstGeom>
        </p:spPr>
      </p:pic>
      <p:pic>
        <p:nvPicPr>
          <p:cNvPr id="5" name="Picture 4" descr="Sh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609600"/>
            <a:ext cx="1295400" cy="1447800"/>
          </a:xfrm>
          <a:prstGeom prst="rect">
            <a:avLst/>
          </a:prstGeom>
        </p:spPr>
      </p:pic>
      <p:pic>
        <p:nvPicPr>
          <p:cNvPr id="6" name="Picture 5" descr="red-whiskered_bulbul_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685800"/>
            <a:ext cx="1242861" cy="1371600"/>
          </a:xfrm>
          <a:prstGeom prst="rect">
            <a:avLst/>
          </a:prstGeom>
        </p:spPr>
      </p:pic>
      <p:pic>
        <p:nvPicPr>
          <p:cNvPr id="7" name="Picture 6" descr="yellow-footed green pigeon_hariya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762000"/>
            <a:ext cx="1447800" cy="1447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2209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বেনে-বৌ পাখি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2209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শালিক পাখি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2209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কুকুর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2209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বুলবুলি পাখি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0" y="2209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শ্যামা পাখি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3200400"/>
            <a:ext cx="7924800" cy="30469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বহুনির্বাচনী প্রশ্নঃ</a:t>
            </a:r>
          </a:p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পাখিদের মধ্যে কোন পাখি একটু দেরি করে আসত?</a:t>
            </a:r>
          </a:p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[ক] হলদে রঙের বেনে-বৌ [খ] শালিক [গ] বুলবুলি [ঘ] শ্যামা।</a:t>
            </a:r>
          </a:p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কোন প্রাণীর সাথে লেখকের বন্ধুত্ব হয়ে ছিল?</a:t>
            </a:r>
          </a:p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[ক] বেনে-বৌ [খ] শালিক [গ] বুলবুলি [ঘ] কুকুর ।</a:t>
            </a:r>
          </a:p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পাখি চালান দেয়া কাদের ব্যবসা? [ক] গারুদের  [খ]  ব্যাধেদের</a:t>
            </a:r>
          </a:p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[গ] লোকদের [ঘ] শিকারীদের।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38200" y="40386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76800" y="47244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00800" y="5105400"/>
            <a:ext cx="304800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609600"/>
            <a:ext cx="63246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ধান [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বহুপদী সমাপ্তি সূচক প্রশ্ন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]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853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মিঃআর সাহেবের একমাত্র নাতনী,যার নাম নাহীয়ান। একদিন বায়না ধরল,তাকে লাভবার্ড পাখি কিনে দিতে হবে।যেই কথা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সেইকাজ,পাখিকেনাহলো।পাখিকে খুব যত্ন করে পালতে লাগল। নাতনী আর পাখির মধ্যে অবিচ্ছেদ্ধ সম্পর্ক। খাচার দোয়ার খোলা পেয়ে  পাখিটা চলে গেল। নাহিয়ানের 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যে কান্না, অদ্যাবধি সে পাখিটিকে ভুলতে পারেনি।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191000"/>
            <a:ext cx="71628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উদ্দীপকে ‘অতিথির স্মৃতি গল্পের যে ভাব প্রকাশ পেয়েছে তা হলো--- </a:t>
            </a:r>
          </a:p>
          <a:p>
            <a:pPr marL="514350" indent="-514350">
              <a:buFont typeface="+mj-lt"/>
              <a:buAutoNum type="romanUcPeriod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পশুপাখির সাথে মানুষের স্বাভাবিক সম্পর্ক</a:t>
            </a:r>
          </a:p>
          <a:p>
            <a:pPr marL="514350" indent="-514350">
              <a:buFont typeface="+mj-lt"/>
              <a:buAutoNum type="romanUcPeriod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পশুপাখির সাথে মানুষের স্নেহপূর্ণ সম্পর্ক</a:t>
            </a:r>
          </a:p>
          <a:p>
            <a:pPr marL="514350" indent="-514350">
              <a:buFont typeface="+mj-lt"/>
              <a:buAutoNum type="romanUcPeriod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ভালোবাসায় সিক্ত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পশুপাখির বিচ্ছেদ বেদনায় কাতরতা।</a:t>
            </a:r>
          </a:p>
          <a:p>
            <a:pPr marL="514350" indent="-514350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সঠিক উত্তর কোন্টি?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[ক] । ও ।। [খ] । ও ।।। [গ] ।। ও।।। [ঘ] ।,।।ও ।।।</a:t>
            </a:r>
          </a:p>
          <a:p>
            <a:pPr marL="514350" indent="-514350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5791200" y="5715000"/>
            <a:ext cx="381000" cy="304800"/>
          </a:xfrm>
          <a:prstGeom prst="star5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362634"/>
            <a:ext cx="27432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688651"/>
            <a:ext cx="6858000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অতিথির স্মৃতি গল্পের লেখক পরিচিতি লিখ?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লেখক দেওঘরে গিয়ে ছিল কেন? ব্যাখ্যা কর।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57561"/>
            <a:ext cx="6705600" cy="326905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g-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447800"/>
            <a:ext cx="1485899" cy="167640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81000" y="3200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মালি ও তার পরিবারের সদস্য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3124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অতিথি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3124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রেলওয়ে স্টেশন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62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371600"/>
            <a:ext cx="2743200" cy="16811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" y="3962400"/>
            <a:ext cx="7848600" cy="267765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 ছবিগুলোর সাথে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অতিথির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অংশের মিল খুঁজে পাওয়া যায়,তার বর্ননা উপস্থাপন কর?</a:t>
            </a:r>
          </a:p>
          <a:p>
            <a:pPr algn="ctr"/>
            <a:endParaRPr lang="b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237943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6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-- </a:t>
            </a:r>
            <a:endParaRPr lang="en-US" sz="3600" b="1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52400"/>
            <a:ext cx="3454400" cy="25908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743200"/>
            <a:ext cx="6553200" cy="310854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প্রাচীরের ধারে ঘেষা গাছটির নাম কী?</a:t>
            </a:r>
          </a:p>
          <a:p>
            <a:pPr>
              <a:buFont typeface="Wingdings" pitchFamily="2" charset="2"/>
              <a:buChar char="q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বড়দিদি কী এবং কার লেখা 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চালান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অংশীদার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ভোরে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৩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838200"/>
            <a:ext cx="2705100" cy="167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914400" y="1066800"/>
            <a:ext cx="28956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1066800"/>
            <a:ext cx="1676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95400"/>
            <a:ext cx="33528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ঃ-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2672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আচরন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আচরণের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lvi Islam Munna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692" y="304799"/>
            <a:ext cx="5297381" cy="365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2400"/>
            <a:ext cx="5410200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ain_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838"/>
            <a:ext cx="9144000" cy="61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57400" y="762000"/>
            <a:ext cx="5486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n-IN" alt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alt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2133600"/>
            <a:ext cx="86106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মোঃ আব্দুল হালিম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    সহকার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ী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অধ্যাপক(বাংলা)</a:t>
            </a:r>
          </a:p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খঞ্জনপুর তালকুড়া আলিম মাদরাসা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সাপাহার,নওগাঁ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     মোবাইল-০১৭২৪১১৩৬৩৬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2200"/>
            <a:ext cx="2133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7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303_Flower_Gard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438400"/>
            <a:ext cx="3124200" cy="3505200"/>
          </a:xfrm>
          <a:prstGeom prst="rect">
            <a:avLst/>
          </a:prstGeom>
        </p:spPr>
      </p:pic>
      <p:pic>
        <p:nvPicPr>
          <p:cNvPr id="3" name="Picture 2" descr="time_traveller_19_on_back_400x400_72ppi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801" y="2438400"/>
            <a:ext cx="2590799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46482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ims.vetstreet.c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2514600"/>
            <a:ext cx="2057400" cy="335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219200"/>
            <a:ext cx="91440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3200" i="1" dirty="0" smtClean="0">
                <a:ln w="1143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দেখে আমরা কী বুঝতে পারছি</a:t>
            </a:r>
            <a:r>
              <a:rPr lang="en-US" sz="3200" i="1" dirty="0" smtClean="0">
                <a:ln w="1143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i="1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3200" i="1" dirty="0" smtClean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DING ROOM-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0"/>
            <a:ext cx="2286000" cy="2362200"/>
          </a:xfrm>
          <a:prstGeom prst="rect">
            <a:avLst/>
          </a:prstGeom>
        </p:spPr>
      </p:pic>
      <p:pic>
        <p:nvPicPr>
          <p:cNvPr id="5" name="Picture 4" descr="0,,16785470_302,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343400"/>
            <a:ext cx="2438400" cy="2209800"/>
          </a:xfrm>
          <a:prstGeom prst="rect">
            <a:avLst/>
          </a:prstGeom>
        </p:spPr>
      </p:pic>
      <p:pic>
        <p:nvPicPr>
          <p:cNvPr id="7" name="Picture 6" descr="15657618928_d59fced5e3_b-800x4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447801"/>
            <a:ext cx="25146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dog-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4343400"/>
            <a:ext cx="2438400" cy="2209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24000" y="0"/>
            <a:ext cx="563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971800"/>
            <a:ext cx="8991600" cy="3108543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I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অতিথির স্মৃতি</a:t>
            </a:r>
          </a:p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বঙ্কিমচন্দ্র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চট্রপাধ্যায়</a:t>
            </a:r>
            <a:endParaRPr lang="bn-I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09600"/>
            <a:ext cx="8991600" cy="2057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676400"/>
            <a:ext cx="617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bn-IN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শেষে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শিক্ষার্থীরা...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590800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লেখকের</a:t>
            </a:r>
            <a:r>
              <a:rPr lang="en-US" sz="2800" b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 পরিচয়  উল্লেখ করতে পারবে।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581400"/>
            <a:ext cx="57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</a:t>
            </a:r>
            <a:r>
              <a:rPr lang="bn-IN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বাক্যে প্রয়োগ করতে পারবে।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472440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অতিথির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প্রবন্ধটির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0400" y="228600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800" b="1" dirty="0" smtClean="0">
                <a:ln w="1143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n w="1143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457200"/>
            <a:ext cx="7696200" cy="13849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জন্ম- ১৮৭৬ সাল, হুগলি জেলা, দেবানন্দপুর গ্রাম।১৯০৭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ভারতীয়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পত্রিকায়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বড়দিদি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উপন্যাস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সাহিত্যিক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খ্যাতি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05000"/>
            <a:ext cx="3429000" cy="31085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বিখ্যাতউপন্যাসঃ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পল্লিসমাজ,দেবদাস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শ্রীকান্ত,গৃহদাহ,দেনা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পাওনা,পথের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দাবী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1905000"/>
            <a:ext cx="3276600" cy="31085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কলকাতা বিশ্ববিদ্যালয়</a:t>
            </a:r>
          </a:p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 সাহিত্যে জগত্তারিণী স্বর্ণপদক এবংঢাকা বিশ্ববিদ্যালয় থেকে ডু,লিট উপাধি লাভ করেন।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5181600"/>
            <a:ext cx="75438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জীবনাবসান ঘটে-১৯৩৮ খ্রিষ্টাব্দের১৬ই জানুয়ারি কলিকাতায়।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192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---          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দরজা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 দুয়ার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ain-solid-double-door-hpd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066800"/>
            <a:ext cx="914400" cy="8490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1336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কুঞ্জ-----          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উপবন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0,,16785470_302,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2209800"/>
            <a:ext cx="990600" cy="5917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8956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বেরিবেরি-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 ফুলা রোগ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eri beri08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2895600"/>
            <a:ext cx="1295400" cy="6890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38862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মালি-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বাগানের কাজে নিয়োজিত ব্যক্তি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012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3810000"/>
            <a:ext cx="1295400" cy="647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46482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আসামি-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অপরাধি [ এখানে রোগাক্রান্তদের বুঝানো হয়েছে ]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ndex2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4648200"/>
            <a:ext cx="1371600" cy="79716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1430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 উদ্দেশ্যঃ</a:t>
            </a:r>
            <a:r>
              <a:rPr lang="en-US" sz="32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-এ গল্পটি পা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 শিক্ষার্থীরা মানবেতর বা অসহায় প্রাণীর প্রতি নিষ্ঠুরতা পরিহার করে তাদের প্রতি সহানূভুতিশীল হবে।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2445126"/>
            <a:ext cx="8991600" cy="403187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পরিচিতিঃ-</a:t>
            </a:r>
            <a:endParaRPr lang="en-US" sz="32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মানবেতর একটি প্রাণীর সঙ্গে একটি অসুস্থ মানুষের কয়েক দিনের পরিচয়ের মধ্যদিয়ে গড়ে উঠা একটি সম্পর্কই এ গল্পের বিষয়বস্তু।</a:t>
            </a:r>
          </a:p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 মানুষে যেমন স্নেহ-প্রীতির সম্পর্ক অন্য জীবের সঙ্গেও মানুষের</a:t>
            </a:r>
          </a:p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তেমন মধুর সম্পর্ক বা ভাব গড়ে উঠতে পারে। কিন্তু সেই সম্পর্ক স্থায়ীরূপ পেতে বাধাগ্রস্থ হয় নানা প্রতিকুলতার কারণে। এ সম্পর্কের সূত্র ধরে  একজন মানবেতর প্রাণীর প্রতি স্নেহের সিক্তে আপ্লুত,অপর দিকে আরেকজন তাদের প্রতি নিষ্ঠুরতার প্রতীক।  লেখক, সম্পর্কের বিচিত্ররূপ তুলে ধরেছেন ।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1350</TotalTime>
  <Words>702</Words>
  <Application>Microsoft Office PowerPoint</Application>
  <PresentationFormat>On-screen Show (4:3)</PresentationFormat>
  <Paragraphs>86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 pc</dc:creator>
  <cp:lastModifiedBy>Laptop Solution</cp:lastModifiedBy>
  <cp:revision>439</cp:revision>
  <dcterms:created xsi:type="dcterms:W3CDTF">2006-08-16T00:00:00Z</dcterms:created>
  <dcterms:modified xsi:type="dcterms:W3CDTF">2020-01-30T16:34:52Z</dcterms:modified>
</cp:coreProperties>
</file>