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392AD-658A-4627-B461-4C2E6449A981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5D1B9-8B64-4A84-9DA3-D8A8713C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4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1D27B-8E39-4CD0-8726-0C17FD4C31F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1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C1CE-5C95-45A0-B001-20359149AE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3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C1CE-5C95-45A0-B001-20359149AE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05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6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0D8C-CF28-412E-B7EC-1B4BC606D75B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621B-3C22-4AE1-B830-C0A379BBB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6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0D8C-CF28-412E-B7EC-1B4BC606D75B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621B-3C22-4AE1-B830-C0A379BBB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5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0D8C-CF28-412E-B7EC-1B4BC606D75B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621B-3C22-4AE1-B830-C0A379BBB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6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0D8C-CF28-412E-B7EC-1B4BC606D75B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621B-3C22-4AE1-B830-C0A379BBB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0D8C-CF28-412E-B7EC-1B4BC606D75B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621B-3C22-4AE1-B830-C0A379BBB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0D8C-CF28-412E-B7EC-1B4BC606D75B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621B-3C22-4AE1-B830-C0A379BBB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0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0D8C-CF28-412E-B7EC-1B4BC606D75B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621B-3C22-4AE1-B830-C0A379BBB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9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0D8C-CF28-412E-B7EC-1B4BC606D75B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621B-3C22-4AE1-B830-C0A379BBB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2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0D8C-CF28-412E-B7EC-1B4BC606D75B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621B-3C22-4AE1-B830-C0A379BBB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2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0D8C-CF28-412E-B7EC-1B4BC606D75B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621B-3C22-4AE1-B830-C0A379BBB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0D8C-CF28-412E-B7EC-1B4BC606D75B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621B-3C22-4AE1-B830-C0A379BBB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B0D8C-CF28-412E-B7EC-1B4BC606D75B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4621B-3C22-4AE1-B830-C0A379BBB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6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688136" y="1032337"/>
            <a:ext cx="6271846" cy="1060938"/>
          </a:xfr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6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932" y="2955131"/>
            <a:ext cx="3234254" cy="24256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43705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0" y="396876"/>
            <a:ext cx="6477000" cy="584775"/>
          </a:xfrm>
          <a:prstGeom prst="rect">
            <a:avLst/>
          </a:prstGeom>
          <a:solidFill>
            <a:schemeClr val="accent1">
              <a:lumMod val="9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8" name="Picture 7" descr="P P 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7545" y="2071631"/>
            <a:ext cx="3908639" cy="2125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590800" y="5029201"/>
            <a:ext cx="7086600" cy="64633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প্রেজেন্টেশনের এক একটি অংশ হল স্লাইড।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66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 descr="Bouquet"/>
          <p:cNvSpPr>
            <a:spLocks noChangeArrowheads="1"/>
          </p:cNvSpPr>
          <p:nvPr/>
        </p:nvSpPr>
        <p:spPr bwMode="auto">
          <a:xfrm>
            <a:off x="4284785" y="1066801"/>
            <a:ext cx="3043238" cy="78319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2280139" y="3358662"/>
            <a:ext cx="7772400" cy="13716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  <a:defRPr/>
            </a:pP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Power Point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বলতে কী বুঝ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কাকে বলে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457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2971800" y="381000"/>
            <a:ext cx="6019800" cy="5788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তৈরি </a:t>
            </a:r>
            <a:r>
              <a:rPr lang="bn-I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3412384"/>
            <a:ext cx="8229600" cy="10772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NikoshBAN" pitchFamily="2" charset="0"/>
                <a:cs typeface="NikoshBAN" pitchFamily="2" charset="0"/>
              </a:rPr>
              <a:t>Home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মেনুর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রিবন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New Slide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সিলেক্ট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অথ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 =  Ctrl + N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চাপতে হবে।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সযযয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1842724"/>
            <a:ext cx="8229600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Click to add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titl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/ Click to add title text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Delete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   </a:t>
            </a:r>
          </a:p>
        </p:txBody>
      </p:sp>
    </p:spTree>
    <p:extLst>
      <p:ext uri="{BB962C8B-B14F-4D97-AF65-F5344CB8AC3E}">
        <p14:creationId xmlns:p14="http://schemas.microsoft.com/office/powerpoint/2010/main" val="135950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429001" y="457200"/>
            <a:ext cx="4673207" cy="646986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প্রেজেন্টেশনে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টাইপ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028" y="2110224"/>
            <a:ext cx="5356692" cy="2527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Flowchart: Alternate Process 13"/>
          <p:cNvSpPr/>
          <p:nvPr/>
        </p:nvSpPr>
        <p:spPr>
          <a:xfrm>
            <a:off x="1747586" y="5277079"/>
            <a:ext cx="8200646" cy="922000"/>
          </a:xfrm>
          <a:prstGeom prst="flowChartAlternateProcess">
            <a:avLst/>
          </a:prstGeom>
          <a:solidFill>
            <a:schemeClr val="bg2">
              <a:lumMod val="1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টাইপ করার জন্য , ফন্টের আকার- আকৃতি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 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সিলেকশন করে টাইপ কর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795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600" y="457201"/>
            <a:ext cx="5130406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এ্যানিমেশন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 P 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1676" y="1371600"/>
            <a:ext cx="5500255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24000" y="5470194"/>
            <a:ext cx="9144000" cy="1055608"/>
          </a:xfrm>
          <a:prstGeom prst="flowChartAlternateProcess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Animation &gt; Custom Animation &gt; Add Effect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সিলেক্ট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Animation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283679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08794" y="558226"/>
            <a:ext cx="4673206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 প্রর্দশন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57697">
            <a:off x="6473381" y="1934342"/>
            <a:ext cx="3278950" cy="1357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686838" y="4083110"/>
            <a:ext cx="3094892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কীবোর্ডের 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US" sz="2800" dirty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5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অথবা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side show 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অথবা স্ট্যাটাস বার থেকে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show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আইকনে ক্লিক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RAFI\Downloads\Shareit\Photo\IMG_20150811_204445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11793" r="5572" b="7863"/>
          <a:stretch/>
        </p:blipFill>
        <p:spPr bwMode="auto">
          <a:xfrm>
            <a:off x="1394675" y="2147457"/>
            <a:ext cx="3603171" cy="1868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1608283" y="4513997"/>
            <a:ext cx="3048000" cy="138499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স্লাইট শো উইন্ডো থেকে উইন্ডোতে ফিরার জন্য কী-বোর্ডের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Esc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চ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-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73627" y="2347584"/>
            <a:ext cx="1458656" cy="73402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1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 descr="Bouquet"/>
          <p:cNvSpPr>
            <a:spLocks noChangeArrowheads="1"/>
          </p:cNvSpPr>
          <p:nvPr/>
        </p:nvSpPr>
        <p:spPr bwMode="auto">
          <a:xfrm>
            <a:off x="4343400" y="381000"/>
            <a:ext cx="3043238" cy="80645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38100" algn="ctr">
            <a:solidFill>
              <a:srgbClr val="FF00FF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848998" y="2971800"/>
            <a:ext cx="8528892" cy="12192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এ্যানিমেশন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383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2971800" y="496014"/>
            <a:ext cx="6477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 descr="C:\Users\HARUNNCCJUNE\Pictures\Pictur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766" y="1842939"/>
            <a:ext cx="2746553" cy="1583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630617" y="5181517"/>
            <a:ext cx="2772507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ক্লাস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0051" y="1842939"/>
            <a:ext cx="4366846" cy="58477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1"/>
          <a:stretch/>
        </p:blipFill>
        <p:spPr>
          <a:xfrm>
            <a:off x="7844010" y="4040399"/>
            <a:ext cx="2884517" cy="1736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32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2971800" y="496014"/>
            <a:ext cx="6477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00006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615" y="1740665"/>
            <a:ext cx="2750185" cy="1744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953000" y="4990927"/>
            <a:ext cx="2514600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গ্রাফ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0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699" y="3894088"/>
            <a:ext cx="3114101" cy="1681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343720" y="1740665"/>
            <a:ext cx="2212731" cy="5847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বিজ্ঞাপন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01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 descr="Water droplets"/>
          <p:cNvSpPr>
            <a:spLocks noChangeArrowheads="1"/>
          </p:cNvSpPr>
          <p:nvPr/>
        </p:nvSpPr>
        <p:spPr bwMode="auto">
          <a:xfrm>
            <a:off x="4343400" y="457200"/>
            <a:ext cx="3043238" cy="80645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023783" y="2438400"/>
            <a:ext cx="8153400" cy="2147048"/>
          </a:xfrm>
          <a:prstGeom prst="flowChartAlternateProcess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marL="342868" indent="-342868" algn="ctr">
              <a:buFontTx/>
              <a:buAutoNum type="arabicPeriod"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03" indent="-514303" algn="ctr">
              <a:buFont typeface="+mj-lt"/>
              <a:buAutoNum type="arabicPeriod"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bn-I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আরো কী কী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bn-I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লেখ ।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bn-BD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03" indent="-514303" algn="ctr">
              <a:buFont typeface="+mj-lt"/>
              <a:buAutoNum type="arabicPeriod"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03" indent="-514303" algn="ctr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4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Alternate Process 14"/>
          <p:cNvSpPr/>
          <p:nvPr/>
        </p:nvSpPr>
        <p:spPr>
          <a:xfrm>
            <a:off x="4114800" y="457200"/>
            <a:ext cx="4267200" cy="533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FFF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3575538"/>
            <a:ext cx="3810000" cy="1938992"/>
          </a:xfrm>
          <a:prstGeom prst="rect">
            <a:avLst/>
          </a:prstGeom>
          <a:solidFill>
            <a:srgbClr val="1DE35A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BD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bn-IN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পাঠ শিরোনামঃ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াওয়ার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bn-BD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97" y="1447799"/>
            <a:ext cx="1828800" cy="2026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46948" y="3581400"/>
            <a:ext cx="4049053" cy="1938992"/>
          </a:xfrm>
          <a:prstGeom prst="rect">
            <a:avLst/>
          </a:prstGeom>
          <a:solidFill>
            <a:srgbClr val="1DE35A"/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bn-IN" sz="2400" b="1" dirty="0">
                <a:latin typeface="NikoshBAN" pitchFamily="2" charset="0"/>
                <a:cs typeface="NikoshBAN" pitchFamily="2" charset="0"/>
              </a:rPr>
              <a:t>মাহমুদ শরীফ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bn-IN" sz="2400" b="1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জোতমোড়া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>
              <a:latin typeface="NikoshBAN" pitchFamily="2" charset="0"/>
              <a:cs typeface="NikoshBAN" pitchFamily="2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কুমারখালি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  <a:endParaRPr lang="bn-IN" sz="2400" b="1" dirty="0">
              <a:latin typeface="NikoshBAN" pitchFamily="2" charset="0"/>
              <a:cs typeface="NikoshBAN" pitchFamily="2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bn-IN" sz="2400" b="1" dirty="0">
                <a:latin typeface="NikoshBAN" pitchFamily="2" charset="0"/>
                <a:cs typeface="NikoshBAN" pitchFamily="2" charset="0"/>
              </a:rPr>
              <a:t>০১৭১৭ ৫১২৬০০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65" y="1447799"/>
            <a:ext cx="1561442" cy="2001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607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 descr="Purple mesh"/>
          <p:cNvSpPr>
            <a:spLocks noChangeArrowheads="1"/>
          </p:cNvSpPr>
          <p:nvPr/>
        </p:nvSpPr>
        <p:spPr bwMode="auto">
          <a:xfrm>
            <a:off x="4343400" y="1191860"/>
            <a:ext cx="3060700" cy="7831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2099982" y="3124200"/>
            <a:ext cx="8001000" cy="1371600"/>
          </a:xfrm>
          <a:prstGeom prst="flowChartAlternateProcess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 প্রর্দশন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Presentation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কোন কোন বিষয়ে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/>
            <a:endParaRPr lang="en-US" sz="2800" b="1" dirty="0">
              <a:solidFill>
                <a:srgbClr val="1F200D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Clr>
                <a:schemeClr val="tx1"/>
              </a:buClr>
              <a:buSzPts val="4800"/>
              <a:buFont typeface="NikoshBAN" pitchFamily="2" charset="0"/>
              <a:buChar char="•"/>
            </a:pP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6161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 descr="Purple mesh"/>
          <p:cNvSpPr>
            <a:spLocks noChangeArrowheads="1"/>
          </p:cNvSpPr>
          <p:nvPr/>
        </p:nvSpPr>
        <p:spPr bwMode="auto">
          <a:xfrm>
            <a:off x="1676400" y="4648201"/>
            <a:ext cx="8763000" cy="1055597"/>
          </a:xfrm>
          <a:prstGeom prst="roundRect">
            <a:avLst>
              <a:gd name="adj" fmla="val 16667"/>
            </a:avLst>
          </a:prstGeom>
          <a:blipFill>
            <a:blip r:embed="rId3"/>
            <a:stretch>
              <a:fillRect/>
            </a:stretch>
          </a:blip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32" tIns="45715" rIns="91432" bIns="45715">
            <a:spAutoFit/>
          </a:bodyPr>
          <a:lstStyle/>
          <a:p>
            <a:pPr algn="just">
              <a:defRPr/>
            </a:pPr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 -</a:t>
            </a:r>
          </a:p>
          <a:p>
            <a:pPr algn="just"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endParaRPr lang="bn-BD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710" y="2291508"/>
            <a:ext cx="2532380" cy="1606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21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02653" y="3216925"/>
            <a:ext cx="4065587" cy="16927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0400" b="1" dirty="0">
                <a:ln w="11430"/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0400" b="1" dirty="0">
              <a:ln w="11430"/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funny-computer-addic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1" y="1206468"/>
            <a:ext cx="3098493" cy="1922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716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2971800" y="381000"/>
            <a:ext cx="6096000" cy="4953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0462" y="3873656"/>
            <a:ext cx="2623767" cy="1530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4968" y="1415713"/>
            <a:ext cx="2619402" cy="1560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Round Single Corner Rectangle 4"/>
          <p:cNvSpPr/>
          <p:nvPr/>
        </p:nvSpPr>
        <p:spPr>
          <a:xfrm>
            <a:off x="2743201" y="5943600"/>
            <a:ext cx="6716423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2" y="1406648"/>
            <a:ext cx="2604210" cy="1464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4966" y="3853961"/>
            <a:ext cx="2619404" cy="1550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3894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76600" y="457201"/>
            <a:ext cx="5486400" cy="919401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E:\Motiar D. Content\Class IX\Power Point\Powerpoint_logo_2_jpg_22570-1-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671152" y="2666082"/>
            <a:ext cx="2438400" cy="1817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1" name="Flowchart: Alternate Process 10"/>
          <p:cNvSpPr/>
          <p:nvPr/>
        </p:nvSpPr>
        <p:spPr>
          <a:xfrm>
            <a:off x="2286000" y="5257800"/>
            <a:ext cx="7696200" cy="10668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80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Alternate Process 9"/>
          <p:cNvSpPr/>
          <p:nvPr/>
        </p:nvSpPr>
        <p:spPr>
          <a:xfrm>
            <a:off x="4114800" y="533400"/>
            <a:ext cx="4267200" cy="5334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2023783" y="2438400"/>
            <a:ext cx="8153400" cy="1825128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marL="342868" indent="-342868" algn="ctr">
              <a:buFontTx/>
              <a:buAutoNum type="arabicPeriod"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03" indent="-514303" algn="ctr">
              <a:buFont typeface="+mj-lt"/>
              <a:buAutoNum type="arabicPeriod"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স্লাইট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প্রদর্শ</a:t>
            </a:r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 এ্যানিমেশন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14350" indent="-514350">
              <a:buFont typeface="+mj-lt"/>
              <a:buAutoNum type="arabicPeriod"/>
            </a:pPr>
            <a:endParaRPr lang="bn-BD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03" indent="-514303" algn="ctr">
              <a:buFont typeface="+mj-lt"/>
              <a:buAutoNum type="arabicPeriod"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03" indent="-514303" algn="ctr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99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3124200" y="457200"/>
            <a:ext cx="5867400" cy="64698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Microsoft Power Point </a:t>
            </a:r>
            <a:r>
              <a:rPr lang="bn-IN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কী ?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 P 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2153" y="1453778"/>
            <a:ext cx="3679989" cy="1688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69545" y="3938234"/>
            <a:ext cx="8153400" cy="1754326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microsoft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Power point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গ্রাফিক্সের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Power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point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62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 descr="Purple mesh"/>
          <p:cNvSpPr>
            <a:spLocks noChangeArrowheads="1"/>
          </p:cNvSpPr>
          <p:nvPr/>
        </p:nvSpPr>
        <p:spPr bwMode="auto">
          <a:xfrm>
            <a:off x="3048000" y="381000"/>
            <a:ext cx="59436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খোলার নিয়ম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44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7300" y="1295400"/>
            <a:ext cx="19050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6" name="Line 16"/>
          <p:cNvSpPr>
            <a:spLocks noChangeShapeType="1"/>
          </p:cNvSpPr>
          <p:nvPr/>
        </p:nvSpPr>
        <p:spPr bwMode="auto">
          <a:xfrm flipH="1" flipV="1">
            <a:off x="5562600" y="2667000"/>
            <a:ext cx="31242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7860507" y="5410201"/>
            <a:ext cx="2262187" cy="904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 Microsoft </a:t>
            </a:r>
          </a:p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Power Point Click</a:t>
            </a:r>
          </a:p>
        </p:txBody>
      </p:sp>
    </p:spTree>
    <p:extLst>
      <p:ext uri="{BB962C8B-B14F-4D97-AF65-F5344CB8AC3E}">
        <p14:creationId xmlns:p14="http://schemas.microsoft.com/office/powerpoint/2010/main" val="32705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2696542" y="259644"/>
            <a:ext cx="6477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স্কিন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PP-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584" y="1356054"/>
            <a:ext cx="8364415" cy="4501638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rot="10800000">
            <a:off x="6705600" y="1371603"/>
            <a:ext cx="1676402" cy="9905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82000" y="2286000"/>
            <a:ext cx="15830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2209801"/>
            <a:ext cx="178574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3048000" y="1600201"/>
            <a:ext cx="762000" cy="7619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2590800" y="2819401"/>
            <a:ext cx="1066800" cy="4323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81401" y="3048001"/>
            <a:ext cx="1228431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স্লাইড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0" y="6019800"/>
            <a:ext cx="1981200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ইনেক্টিভ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উইন্ডো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4419603" y="4953002"/>
            <a:ext cx="1142999" cy="9905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629400" y="4495801"/>
            <a:ext cx="170912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প্যান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6200000" flipV="1">
            <a:off x="6057900" y="3924300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924800" y="6019801"/>
            <a:ext cx="1709122" cy="584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নোটস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প্যান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0800000">
            <a:off x="7162800" y="5334000"/>
            <a:ext cx="9906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4" idx="2"/>
          </p:cNvCxnSpPr>
          <p:nvPr/>
        </p:nvCxnSpPr>
        <p:spPr>
          <a:xfrm rot="5400000">
            <a:off x="8620281" y="4933139"/>
            <a:ext cx="924580" cy="1819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382000" y="4038600"/>
            <a:ext cx="15830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ভিউ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আইকন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16200000" flipV="1">
            <a:off x="2247900" y="5295900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209800" y="5943601"/>
            <a:ext cx="1709122" cy="584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ট্যাব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rot="16200000" flipV="1">
            <a:off x="5181603" y="1905003"/>
            <a:ext cx="761998" cy="7619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638801" y="2667001"/>
            <a:ext cx="1228431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টুলবার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615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1" grpId="0"/>
      <p:bldP spid="25" grpId="0"/>
      <p:bldP spid="26" grpId="0" animBg="1"/>
      <p:bldP spid="35" grpId="0"/>
      <p:bldP spid="40" grpId="0" animBg="1"/>
      <p:bldP spid="44" grpId="0"/>
      <p:bldP spid="51" grpId="0" animBg="1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 descr="Purple mesh"/>
          <p:cNvSpPr>
            <a:spLocks noChangeArrowheads="1"/>
          </p:cNvSpPr>
          <p:nvPr/>
        </p:nvSpPr>
        <p:spPr bwMode="auto">
          <a:xfrm>
            <a:off x="3200399" y="976660"/>
            <a:ext cx="5867400" cy="646986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97958" y="2754924"/>
            <a:ext cx="9072283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bn-BD" sz="4800" dirty="0">
                <a:latin typeface="NikoshBAN" pitchFamily="2" charset="0"/>
                <a:cs typeface="NikoshBAN" pitchFamily="2" charset="0"/>
              </a:rPr>
              <a:t>কোন বিষয় সম্বন্ধে বিভিন্ন তথ্যকে উপস্থাপন করার পদ্ধতিকে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বলে। প্রেজেন্টেশন অর্থ হল উপস্থাপন করা।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39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381</Words>
  <Application>Microsoft Office PowerPoint</Application>
  <PresentationFormat>Widescreen</PresentationFormat>
  <Paragraphs>82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NikoshBAN</vt:lpstr>
      <vt:lpstr>Times New Roman</vt:lpstr>
      <vt:lpstr>Wingdings</vt:lpstr>
      <vt:lpstr>Office Theme</vt:lpstr>
      <vt:lpstr>সবাইকে শুভেচ্ছা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</dc:title>
  <dc:creator>act</dc:creator>
  <cp:lastModifiedBy>act</cp:lastModifiedBy>
  <cp:revision>36</cp:revision>
  <dcterms:created xsi:type="dcterms:W3CDTF">2020-01-29T02:39:32Z</dcterms:created>
  <dcterms:modified xsi:type="dcterms:W3CDTF">2020-01-31T12:31:10Z</dcterms:modified>
</cp:coreProperties>
</file>