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0" r:id="rId5"/>
    <p:sldId id="264" r:id="rId6"/>
    <p:sldId id="259" r:id="rId7"/>
    <p:sldId id="261" r:id="rId8"/>
    <p:sldId id="266" r:id="rId9"/>
    <p:sldId id="263" r:id="rId10"/>
    <p:sldId id="265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4" d="100"/>
          <a:sy n="54" d="100"/>
        </p:scale>
        <p:origin x="9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12-0CD0-4AA7-987C-FD8E198C07BF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D3CD-E56B-48D6-8353-F3D15D4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6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12-0CD0-4AA7-987C-FD8E198C07BF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D3CD-E56B-48D6-8353-F3D15D4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2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12-0CD0-4AA7-987C-FD8E198C07BF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D3CD-E56B-48D6-8353-F3D15D4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1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12-0CD0-4AA7-987C-FD8E198C07BF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D3CD-E56B-48D6-8353-F3D15D4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4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12-0CD0-4AA7-987C-FD8E198C07BF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D3CD-E56B-48D6-8353-F3D15D4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8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12-0CD0-4AA7-987C-FD8E198C07BF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D3CD-E56B-48D6-8353-F3D15D4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2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12-0CD0-4AA7-987C-FD8E198C07BF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D3CD-E56B-48D6-8353-F3D15D4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3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12-0CD0-4AA7-987C-FD8E198C07BF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D3CD-E56B-48D6-8353-F3D15D4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12-0CD0-4AA7-987C-FD8E198C07BF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D3CD-E56B-48D6-8353-F3D15D4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4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12-0CD0-4AA7-987C-FD8E198C07BF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D3CD-E56B-48D6-8353-F3D15D4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12-0CD0-4AA7-987C-FD8E198C07BF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D3CD-E56B-48D6-8353-F3D15D4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0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5412-0CD0-4AA7-987C-FD8E198C07BF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ED3CD-E56B-48D6-8353-F3D15D4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520441" y="922214"/>
            <a:ext cx="12284172" cy="5362453"/>
            <a:chOff x="-251500" y="976002"/>
            <a:chExt cx="12284172" cy="5362453"/>
          </a:xfrm>
        </p:grpSpPr>
        <p:sp>
          <p:nvSpPr>
            <p:cNvPr id="2" name="Oval 1"/>
            <p:cNvSpPr/>
            <p:nvPr/>
          </p:nvSpPr>
          <p:spPr>
            <a:xfrm rot="19441866">
              <a:off x="-251500" y="976002"/>
              <a:ext cx="3935689" cy="1886064"/>
            </a:xfrm>
            <a:prstGeom prst="ellips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458" y="1649363"/>
              <a:ext cx="8397214" cy="46890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696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673877">
            <a:off x="-1127617" y="944516"/>
            <a:ext cx="5635162" cy="853966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9020" y="2410894"/>
            <a:ext cx="158248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4428260" y="2441672"/>
            <a:ext cx="638347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বর্ষাকালে আকাশে কাল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মেঘ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দেখা যায়।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7133" y="3760076"/>
            <a:ext cx="1119217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হেমন্ত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4428260" y="3860372"/>
            <a:ext cx="4217821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হেমন্ত ভারী লাজুক ঋতু।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2018" y="5210313"/>
            <a:ext cx="102944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শরৎ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4473706" y="5315282"/>
            <a:ext cx="5418471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শরৎ কালে প্রকৃতি পালটে যায়।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47885" y="103257"/>
            <a:ext cx="7010400" cy="14478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নতুন শব্দ গুলো দিয়ে বাক্য তৈরি করতে বলব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56092" y="886222"/>
            <a:ext cx="5715000" cy="9906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সংক্ষিপ্ত প্রশ্নের উত্তর গুলো লিখতে বলব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57296" y="2473792"/>
            <a:ext cx="7010400" cy="21336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বাংলাদেশে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বছরে কয়টি ঋতু আসে-যায়?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কয়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মাস পর পর ঋতু বদল হয়?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কোন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দুই মাস নিয়ে বর্ষাকাল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50627" y="5263942"/>
            <a:ext cx="2819400" cy="15240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ক।উত্তরঃ ছয়টি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8627" y="5393581"/>
            <a:ext cx="2667000" cy="13716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খ।উত্তরঃদুই মাস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22827" y="5644942"/>
            <a:ext cx="2057400" cy="112023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গ।উত্তরঃআষাঢ় ও শ্রাবণ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 rot="18897251">
            <a:off x="-970860" y="1447799"/>
            <a:ext cx="5715000" cy="990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74076" y="4537840"/>
            <a:ext cx="10717924" cy="232016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প্রকৃতিতে তোমরা যায যা দেখতে পাও তার একটি তালিকা তৈরি করে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40336" y="742654"/>
            <a:ext cx="5635162" cy="1436077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4237910" y="1679027"/>
            <a:ext cx="4840014" cy="30716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3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388115" y="299544"/>
            <a:ext cx="12296336" cy="2112579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ধন্যবাদ প্রিয় শিক্ষার্থীরা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2" y="2536441"/>
            <a:ext cx="8135007" cy="41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49582" y="0"/>
            <a:ext cx="4267200" cy="2133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273" y="2607071"/>
            <a:ext cx="7716982" cy="30469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জামিনুর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কাতিয়া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সরকারী প্রাথমিক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জগন্নাথপুর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5380" y="1780324"/>
            <a:ext cx="3883377" cy="35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3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146958"/>
            <a:ext cx="5257800" cy="2443842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শ্রেণি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990600" y="2801318"/>
            <a:ext cx="5791200" cy="3614980"/>
          </a:xfrm>
          <a:prstGeom prst="round2Same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শ্রেণি-চতুর্থ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বিষয়-বাংলা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তারিখ-০৬-০6-২০১9 খিঃ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পাঠশিরোনাম:বাংলাদেশের প্রকৃতি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পাঠ্যাংশ:বর্ষায়----------শীত লাগে।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364" y="2068126"/>
            <a:ext cx="3854824" cy="42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17635" y="121926"/>
            <a:ext cx="8077200" cy="1066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80" y="1188726"/>
            <a:ext cx="5186855" cy="469021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 rot="19458979">
            <a:off x="4713117" y="3949626"/>
            <a:ext cx="8077200" cy="1066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5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6628" y="153458"/>
            <a:ext cx="8077200" cy="1066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তোমরা ঠিকই বলেছো চলো আমরা আজ জানব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89235" y="5403373"/>
            <a:ext cx="8077200" cy="1066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55" y="1484072"/>
            <a:ext cx="3250324" cy="3513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r="-1" b="1570"/>
          <a:stretch/>
        </p:blipFill>
        <p:spPr>
          <a:xfrm>
            <a:off x="6385034" y="1539259"/>
            <a:ext cx="3218794" cy="34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609600"/>
            <a:ext cx="5105400" cy="1066800"/>
          </a:xfrm>
          <a:prstGeom prst="round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799" y="2133600"/>
            <a:ext cx="10371513" cy="320040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প্রমিত উচ্চার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পাঠের অংশটুকু পড়তে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নতুন শব্দ দিয়ে অর্থ ও বাক্য তৈরি করে লিখতে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পাঠের অংশটুকু পড়ে প্রশ্নের উত্তর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1395" y="1891863"/>
            <a:ext cx="10742577" cy="255138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২নং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পৃষ্ঠা খোলে শিক্ষার্থীদের নিরবে মনোযোগ সহকারে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শুন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তে বলব।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5476" y="262227"/>
            <a:ext cx="898034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পাঠের অংশটুকু দুই বার আমি প্রমিত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উচ্চারণে পড়ে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শুনাব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2" b="-10969"/>
          <a:stretch/>
        </p:blipFill>
        <p:spPr>
          <a:xfrm>
            <a:off x="1245476" y="4443249"/>
            <a:ext cx="9144000" cy="413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5455" y="326878"/>
            <a:ext cx="8077200" cy="1066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তোমরা পাঠটি আবার পড়ে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অর্থ খাতায় লিখ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82716" y="2527738"/>
            <a:ext cx="10825655" cy="333703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বর্ষাকাল-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বৃষ্টির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কাল বা বৃষ্টির সময়।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অসহ্য-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সহ্য করা বা সওয়া যায়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পাড়-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কিনারা।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1448" y="111723"/>
            <a:ext cx="6629400" cy="53340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ডান দিক থেকে শব্দ এনে শূন্যস্থান পুরণ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1434" y="1198861"/>
            <a:ext cx="7559566" cy="21336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ক।আকাশকে মনে হতো------ কাছে নেমে এসেছে।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খ।হেমন্ত ভারি--------ঋতু।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গ।শীতকালে আসত----------- বাতাস।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81089" y="645123"/>
            <a:ext cx="2874579" cy="268733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উত্তুরে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মাটির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লাজুক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3886200"/>
            <a:ext cx="7838089" cy="8382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আকাশকে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মনে হতো 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কাছে নেমে এসেছে।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4952010"/>
            <a:ext cx="776188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খ।হেমন্ত ভারি 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লাজু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ঋতু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05791" y="5868884"/>
            <a:ext cx="7675298" cy="68580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গ।শীতকালে আসত 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উত্তুরে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বাতাস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293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55</cp:revision>
  <dcterms:created xsi:type="dcterms:W3CDTF">2019-11-30T22:23:36Z</dcterms:created>
  <dcterms:modified xsi:type="dcterms:W3CDTF">2019-11-30T15:16:39Z</dcterms:modified>
</cp:coreProperties>
</file>