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35" r:id="rId3"/>
    <p:sldId id="259" r:id="rId4"/>
    <p:sldId id="290" r:id="rId5"/>
    <p:sldId id="289" r:id="rId6"/>
    <p:sldId id="330" r:id="rId7"/>
    <p:sldId id="295" r:id="rId8"/>
    <p:sldId id="336" r:id="rId9"/>
    <p:sldId id="331" r:id="rId10"/>
    <p:sldId id="287" r:id="rId11"/>
    <p:sldId id="323" r:id="rId12"/>
    <p:sldId id="326" r:id="rId13"/>
    <p:sldId id="293" r:id="rId14"/>
    <p:sldId id="333" r:id="rId15"/>
    <p:sldId id="332" r:id="rId16"/>
    <p:sldId id="294" r:id="rId17"/>
    <p:sldId id="311" r:id="rId18"/>
    <p:sldId id="322" r:id="rId19"/>
    <p:sldId id="302" r:id="rId20"/>
    <p:sldId id="299" r:id="rId21"/>
    <p:sldId id="292" r:id="rId22"/>
    <p:sldId id="291" r:id="rId23"/>
    <p:sldId id="262" r:id="rId24"/>
    <p:sldId id="310" r:id="rId25"/>
    <p:sldId id="327" r:id="rId26"/>
    <p:sldId id="285" r:id="rId27"/>
    <p:sldId id="283" r:id="rId28"/>
    <p:sldId id="306" r:id="rId29"/>
    <p:sldId id="320" r:id="rId30"/>
    <p:sldId id="305" r:id="rId31"/>
    <p:sldId id="308" r:id="rId32"/>
    <p:sldId id="314" r:id="rId33"/>
    <p:sldId id="315" r:id="rId34"/>
    <p:sldId id="266" r:id="rId35"/>
    <p:sldId id="26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7" autoAdjust="0"/>
    <p:restoredTop sz="89143" autoAdjust="0"/>
  </p:normalViewPr>
  <p:slideViewPr>
    <p:cSldViewPr>
      <p:cViewPr varScale="1">
        <p:scale>
          <a:sx n="58" d="100"/>
          <a:sy n="58" d="100"/>
        </p:scale>
        <p:origin x="18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8BCB2-C1A0-4523-A929-9F40852F47CC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80C7F-5069-41DB-9C76-1515BE047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808BAF-0D8A-403E-AC36-C04947DD88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153400" cy="2392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prstTxWarp prst="textArchUpPour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9600" b="1" dirty="0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9600" b="1" dirty="0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শুভেচছা </a:t>
            </a:r>
            <a:endParaRPr lang="en-US" sz="9600" b="1" dirty="0">
              <a:ln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17638"/>
            <a:ext cx="7315200" cy="5566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এবার নীচের ছবির প্রতি লক্ষ্য করি 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4102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বাবা বাড়ি ফিরে এসো </a:t>
            </a: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_ _ _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ortrait_of_young_girl_shouting_bld0080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43000"/>
            <a:ext cx="6477000" cy="426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944562"/>
          </a:xfrm>
        </p:spPr>
        <p:txBody>
          <a:bodyPr/>
          <a:lstStyle/>
          <a:p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১০নং মহাবিপদ  সংকেত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295400"/>
          </a:xfrm>
        </p:spPr>
        <p:txBody>
          <a:bodyPr>
            <a:noAutofit/>
          </a:bodyPr>
          <a:lstStyle/>
          <a:p>
            <a:r>
              <a:rPr lang="bn-BD" sz="40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মিনুর বাবার কাছে তার ডাক পৌছানো  সম্ভব </a:t>
            </a:r>
            <a:br>
              <a:rPr lang="bn-BD" sz="40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হচেছ কি 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886201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তাহলে মিনু এখন কি করবে ?</a:t>
            </a:r>
            <a:endParaRPr lang="en-US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410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এখন দরকার যোগাযোগ  মাধ্যম --</a:t>
            </a:r>
            <a:endParaRPr lang="en-US" sz="40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744212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</a:rPr>
              <a:t>   </a:t>
            </a:r>
          </a:p>
          <a:p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যথাযথ মাধ্যম ছাড়া  সম্ভব নয় </a:t>
            </a:r>
            <a:b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n-BD" sz="8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তথ্য ও যোগাযোগ    </a:t>
            </a:r>
          </a:p>
          <a:p>
            <a:pPr>
              <a:buNone/>
            </a:pPr>
            <a:r>
              <a:rPr lang="bn-BD" sz="8800" b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প্রযুক্তির  </a:t>
            </a:r>
            <a:r>
              <a:rPr lang="bn-BD" sz="8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bn-BD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bn-BD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এটি কিসের ছবি  ?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8006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 রেড়িও </a:t>
            </a:r>
          </a:p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ছবিটির  ব্যবহারিক  ঊপকারিতা কী ? 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Content Placeholder 13" descr="FM%20Radi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1295400"/>
            <a:ext cx="3833813" cy="2895600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এটি কিসের ছবি  ?</a:t>
            </a:r>
            <a:endParaRPr lang="en-US" dirty="0"/>
          </a:p>
        </p:txBody>
      </p:sp>
      <p:pic>
        <p:nvPicPr>
          <p:cNvPr id="4" name="Content Placeholder 3" descr="telivision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6276" y="1143000"/>
            <a:ext cx="5011447" cy="4525963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bn-BD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এটি কিসের ছবি  ?</a:t>
            </a:r>
            <a:endParaRPr lang="en-US" dirty="0"/>
          </a:p>
        </p:txBody>
      </p:sp>
      <p:pic>
        <p:nvPicPr>
          <p:cNvPr id="4" name="Content Placeholder 3" descr="mobi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914400"/>
            <a:ext cx="5334000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60960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bn-BD" sz="4000" b="1" dirty="0" smtClean="0">
                <a:solidFill>
                  <a:srgbClr val="000099"/>
                </a:solidFill>
              </a:rPr>
              <a:t> </a:t>
            </a:r>
            <a:endParaRPr lang="en-US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bn-BD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এটি কিসের ছবি 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lapto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254540"/>
            <a:ext cx="6096000" cy="4038600"/>
          </a:xfrm>
        </p:spPr>
      </p:pic>
      <p:sp>
        <p:nvSpPr>
          <p:cNvPr id="5" name="TextBox 4"/>
          <p:cNvSpPr txBox="1"/>
          <p:nvPr/>
        </p:nvSpPr>
        <p:spPr>
          <a:xfrm>
            <a:off x="1905000" y="5464314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</a:rPr>
              <a:t>       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কম্পিউটার   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bn-BD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ছবিটির প্রতি লক্ষ্য করি </a:t>
            </a:r>
            <a:endParaRPr lang="en-US" dirty="0"/>
          </a:p>
        </p:txBody>
      </p:sp>
      <p:pic>
        <p:nvPicPr>
          <p:cNvPr id="4" name="Content Placeholder 3" descr="intern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90600"/>
            <a:ext cx="7772400" cy="470138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এটি কিসের ছবি  ?</a:t>
            </a: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sms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447800"/>
            <a:ext cx="6096000" cy="3819525"/>
          </a:xfrm>
        </p:spPr>
      </p:pic>
      <p:sp>
        <p:nvSpPr>
          <p:cNvPr id="5" name="TextBox 4"/>
          <p:cNvSpPr txBox="1"/>
          <p:nvPr/>
        </p:nvSpPr>
        <p:spPr>
          <a:xfrm>
            <a:off x="533400" y="5663625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SMS</a:t>
            </a:r>
            <a:r>
              <a:rPr lang="bn-BD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-র মাধ্যমে</a:t>
            </a:r>
            <a:r>
              <a:rPr lang="en-US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জেএসসি/এসএসসি-র ফলাফল পাওয়া যায়  </a:t>
            </a:r>
            <a:endParaRPr lang="en-US" sz="32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sz="9600" b="1" dirty="0" smtClean="0">
                <a:solidFill>
                  <a:srgbClr val="002060"/>
                </a:solidFill>
              </a:rPr>
              <a:t>ই-মেইল</a:t>
            </a:r>
            <a:r>
              <a:rPr lang="bn-BD" sz="2800" b="1" dirty="0" smtClean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pic>
        <p:nvPicPr>
          <p:cNvPr id="5" name="Content Placeholder 4" descr="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1752600"/>
            <a:ext cx="3810000" cy="2796381"/>
          </a:xfrm>
        </p:spPr>
      </p:pic>
      <p:pic>
        <p:nvPicPr>
          <p:cNvPr id="6" name="Content Placeholder 5" descr="b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10200" y="1789905"/>
            <a:ext cx="3276600" cy="2782095"/>
          </a:xfrm>
        </p:spPr>
      </p:pic>
      <p:sp>
        <p:nvSpPr>
          <p:cNvPr id="7" name="TextBox 6"/>
          <p:cNvSpPr txBox="1"/>
          <p:nvPr/>
        </p:nvSpPr>
        <p:spPr>
          <a:xfrm>
            <a:off x="1371600" y="54864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</a:rPr>
              <a:t>খুলনা</a:t>
            </a:r>
            <a:r>
              <a:rPr lang="bn-BD" sz="4000" dirty="0" smtClean="0"/>
              <a:t> 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54864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70C0"/>
                </a:solidFill>
              </a:rPr>
              <a:t>আ্যমেরিকা 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4191000" y="3200400"/>
            <a:ext cx="990600" cy="457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352800" y="5638800"/>
            <a:ext cx="21336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370" y="1365740"/>
            <a:ext cx="2357630" cy="58477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</p:txBody>
      </p:sp>
      <p:sp>
        <p:nvSpPr>
          <p:cNvPr id="4" name="Oval 3"/>
          <p:cNvSpPr/>
          <p:nvPr/>
        </p:nvSpPr>
        <p:spPr>
          <a:xfrm>
            <a:off x="3429000" y="304800"/>
            <a:ext cx="2971800" cy="914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8600" y="381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1219200"/>
            <a:ext cx="6172200" cy="2590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রানী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গোমস্তা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কলকলিয়া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জি.সি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মাধ্যমিক বিদ্যালয়</a:t>
            </a: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বাগেরহাট।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-29308" y="4343400"/>
            <a:ext cx="2362200" cy="6096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181600"/>
            <a:ext cx="3886200" cy="1295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৬ষ্ঠ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শ্র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ণি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3810000"/>
            <a:ext cx="3429000" cy="457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০১৮১৫৩০৯৯৫০</a:t>
            </a:r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43400" y="3810000"/>
            <a:ext cx="4572000" cy="457200"/>
          </a:xfrm>
          <a:prstGeom prst="roundRect">
            <a:avLst/>
          </a:prstGeom>
          <a:solidFill>
            <a:srgbClr val="FF5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email-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mitagomosta@gmail.com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0600" y="5181600"/>
            <a:ext cx="3886200" cy="1295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 ৫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5 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1792" y="3339176"/>
            <a:ext cx="33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0" y="1981199"/>
            <a:ext cx="2357630" cy="179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54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00"/>
                            </p:stCondLst>
                            <p:childTnLst>
                              <p:par>
                                <p:cTn id="2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2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কিসের ছবি দেখতে পাচ্ছো  ?</a:t>
            </a:r>
            <a:endParaRPr lang="en-US" dirty="0"/>
          </a:p>
        </p:txBody>
      </p:sp>
      <p:pic>
        <p:nvPicPr>
          <p:cNvPr id="4" name="Content Placeholder 3" descr="btv new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524000"/>
            <a:ext cx="6934200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594360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CC00"/>
                </a:solidFill>
              </a:rPr>
              <a:t> </a:t>
            </a:r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দিবানিশি সংবাদ  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এটি কিসের ছবি  ?</a:t>
            </a:r>
            <a:endParaRPr lang="en-US" dirty="0"/>
          </a:p>
        </p:txBody>
      </p:sp>
      <p:pic>
        <p:nvPicPr>
          <p:cNvPr id="4" name="Content Placeholder 3" descr="rice_cultivation_ir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371600"/>
            <a:ext cx="7696200" cy="4572000"/>
          </a:xfrm>
        </p:spPr>
      </p:pic>
      <p:sp>
        <p:nvSpPr>
          <p:cNvPr id="5" name="TextBox 4"/>
          <p:cNvSpPr txBox="1"/>
          <p:nvPr/>
        </p:nvSpPr>
        <p:spPr>
          <a:xfrm>
            <a:off x="1828800" y="6044625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CC00"/>
                </a:solidFill>
              </a:rPr>
              <a:t> </a:t>
            </a:r>
            <a:r>
              <a:rPr lang="bn-BD" sz="60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দিবানিশি-ধানচাষ </a:t>
            </a:r>
            <a:endParaRPr lang="en-US" sz="60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bn-BD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ছবিটি লক্ষ্য করি </a:t>
            </a:r>
            <a:endParaRPr lang="en-US" dirty="0"/>
          </a:p>
        </p:txBody>
      </p:sp>
      <p:pic>
        <p:nvPicPr>
          <p:cNvPr id="4" name="Content Placeholder 3" descr="Potatoes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399" y="990600"/>
            <a:ext cx="8305801" cy="4952999"/>
          </a:xfrm>
        </p:spPr>
      </p:pic>
      <p:sp>
        <p:nvSpPr>
          <p:cNvPr id="5" name="TextBox 4"/>
          <p:cNvSpPr txBox="1"/>
          <p:nvPr/>
        </p:nvSpPr>
        <p:spPr>
          <a:xfrm>
            <a:off x="1981200" y="60960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CC00"/>
                </a:solidFill>
              </a:rPr>
              <a:t>    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কৃষি দিবানিশি-আলু চাষ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এটি কিসের ছবি  ?</a:t>
            </a:r>
            <a:r>
              <a:rPr lang="bn-BD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4" name="Content Placeholder 3" descr="krishi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295400"/>
            <a:ext cx="8001000" cy="4267200"/>
          </a:xfrm>
        </p:spPr>
      </p:pic>
      <p:sp>
        <p:nvSpPr>
          <p:cNvPr id="5" name="TextBox 4"/>
          <p:cNvSpPr txBox="1"/>
          <p:nvPr/>
        </p:nvSpPr>
        <p:spPr>
          <a:xfrm>
            <a:off x="533400" y="6096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CC00"/>
                </a:solidFill>
              </a:rPr>
              <a:t>    </a:t>
            </a:r>
            <a:r>
              <a:rPr lang="bn-BD" sz="36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কৃষি দিবানিশি - </a:t>
            </a: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শাক-সবজি সংরক্ষন পদ্ধতি  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bn-BD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প্রযুক্তির ব্যবহার লক্ষ্য করি </a:t>
            </a:r>
            <a:endParaRPr lang="en-US" dirty="0"/>
          </a:p>
        </p:txBody>
      </p:sp>
      <p:pic>
        <p:nvPicPr>
          <p:cNvPr id="4" name="Content Placeholder 3" descr="multiproject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47801"/>
            <a:ext cx="7620000" cy="4648200"/>
          </a:xfrm>
        </p:spPr>
      </p:pic>
      <p:sp>
        <p:nvSpPr>
          <p:cNvPr id="5" name="TextBox 4"/>
          <p:cNvSpPr txBox="1"/>
          <p:nvPr/>
        </p:nvSpPr>
        <p:spPr>
          <a:xfrm>
            <a:off x="2514600" y="60960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   মাল্টিমিডিয়া প্রজেক্ট্রর  </a:t>
            </a:r>
            <a:endParaRPr lang="en-US" sz="40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bn-BD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প্রযুক্তির ব্যবহার</a:t>
            </a:r>
            <a:endParaRPr lang="en-US" dirty="0"/>
          </a:p>
        </p:txBody>
      </p:sp>
      <p:pic>
        <p:nvPicPr>
          <p:cNvPr id="4" name="Content Placeholder 3" descr="Coll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143000"/>
            <a:ext cx="7543800" cy="4495800"/>
          </a:xfrm>
        </p:spPr>
      </p:pic>
      <p:sp>
        <p:nvSpPr>
          <p:cNvPr id="6" name="TextBox 5"/>
          <p:cNvSpPr txBox="1"/>
          <p:nvPr/>
        </p:nvSpPr>
        <p:spPr>
          <a:xfrm>
            <a:off x="1371600" y="60960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মাল্টিমিডিয়া প্রজেক্ট্রর  ব্যবহার করে শ্রেনীপাঠ    </a:t>
            </a:r>
            <a:endParaRPr lang="en-US" sz="36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লক্ষ্য কর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943601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মাল্টিমিডিয়া প্রজেক্ট্রর ব্যবহার করে বড় পরদায় খেলা দেখা</a:t>
            </a:r>
            <a:endParaRPr lang="en-US" sz="3200" b="1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/>
              <a:t> </a:t>
            </a:r>
            <a:endParaRPr lang="en-US" sz="4800" dirty="0"/>
          </a:p>
        </p:txBody>
      </p:sp>
      <p:pic>
        <p:nvPicPr>
          <p:cNvPr id="6" name="Picture 5" descr="football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1600"/>
            <a:ext cx="8077200" cy="434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এটি কিসের ছবি  ?</a:t>
            </a:r>
            <a:r>
              <a:rPr lang="bn-BD" sz="6600" b="1" dirty="0" smtClean="0">
                <a:solidFill>
                  <a:srgbClr val="FF0000"/>
                </a:solidFill>
              </a:rPr>
              <a:t> 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6388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0099"/>
                </a:solidFill>
              </a:rPr>
              <a:t>মাল্টিমিডিয়া প্রজেক্ট্রর ব্যবহার করে বড় পরদায় খেলা দেখা</a:t>
            </a:r>
            <a:endParaRPr lang="en-US" sz="3200" b="1" dirty="0" smtClean="0">
              <a:solidFill>
                <a:srgbClr val="000099"/>
              </a:solidFill>
            </a:endParaRPr>
          </a:p>
          <a:p>
            <a:r>
              <a:rPr lang="bn-BD" sz="4800" dirty="0" smtClean="0"/>
              <a:t> </a:t>
            </a:r>
            <a:endParaRPr lang="en-US" sz="4800" dirty="0"/>
          </a:p>
        </p:txBody>
      </p:sp>
      <p:pic>
        <p:nvPicPr>
          <p:cNvPr id="7" name="Content Placeholder 6" descr="cricket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219200"/>
            <a:ext cx="7315200" cy="4221321"/>
          </a:xfr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এটি কিসের ছবি  ?</a:t>
            </a:r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9436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 মুক্তিযুদ্ধকালীন ছবি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FREEDOM figh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066800"/>
            <a:ext cx="7772400" cy="48768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7300" b="1" dirty="0" smtClean="0">
                <a:latin typeface="NikoshBAN" pitchFamily="2" charset="0"/>
                <a:cs typeface="NikoshBAN" pitchFamily="2" charset="0"/>
              </a:rPr>
              <a:t>এটি কিসের ছবি  ?</a:t>
            </a:r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715000"/>
            <a:ext cx="7543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</a:rPr>
              <a:t>   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বাংলাদেশের মুক্তিযুদ্ধ কালীন ছবি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/>
              <a:t> </a:t>
            </a:r>
            <a:endParaRPr lang="en-US" sz="3200" dirty="0"/>
          </a:p>
        </p:txBody>
      </p:sp>
      <p:pic>
        <p:nvPicPr>
          <p:cNvPr id="8" name="Content Placeholder 7" descr="freedom fight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219200"/>
            <a:ext cx="7391400" cy="418068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1"/>
            <a:ext cx="8229600" cy="3048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bn-BD" dirty="0" smtClean="0"/>
              <a:t> </a:t>
            </a:r>
            <a:r>
              <a:rPr lang="bn-BD" sz="41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কী বলতে পারবে ?  </a:t>
            </a:r>
          </a:p>
          <a:p>
            <a:pPr>
              <a:buFont typeface="Wingdings" pitchFamily="2" charset="2"/>
              <a:buChar char="ü"/>
            </a:pPr>
            <a:r>
              <a:rPr lang="bn-BD" sz="41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উপাত্ত ও  তথ্য মধ্যে  পার্থক্য নির্নয় করতে পারবে  । </a:t>
            </a:r>
            <a:endParaRPr lang="en-US" sz="41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bn-BD" sz="41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bn-BD" sz="41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তথ্য ও যোগাযোগ প্রযুক্তি ব্যবহার</a:t>
            </a:r>
            <a:r>
              <a:rPr lang="en-US" sz="41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1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1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1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1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কীভাবে </a:t>
            </a:r>
            <a:r>
              <a:rPr lang="en-US" sz="41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1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1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1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1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বর্ণনা করতে পারবে ।</a:t>
            </a:r>
            <a:endParaRPr lang="en-US" dirty="0" smtClean="0"/>
          </a:p>
          <a:p>
            <a:pPr>
              <a:buNone/>
            </a:pP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76400"/>
          </a:xfrm>
          <a:prstGeom prst="ellipseRibbon">
            <a:avLst>
              <a:gd name="adj1" fmla="val 3926"/>
              <a:gd name="adj2" fmla="val 50000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bn-BD" sz="6600" b="1" dirty="0" smtClean="0">
                <a:solidFill>
                  <a:srgbClr val="FF0000"/>
                </a:solidFill>
              </a:rPr>
              <a:t> </a:t>
            </a:r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ছবির মহান নেতার নাম কি </a:t>
            </a:r>
            <a:r>
              <a:rPr lang="bn-BD" sz="6600" b="1" dirty="0" smtClean="0">
                <a:solidFill>
                  <a:srgbClr val="FF0000"/>
                </a:solidFill>
              </a:rPr>
              <a:t>?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694164"/>
            <a:ext cx="6858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বঙ্গবন্ধু শেখ মুজিবর রহমান</a:t>
            </a:r>
          </a:p>
          <a:p>
            <a:pPr algn="ctr"/>
            <a:r>
              <a:rPr lang="bn-BD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৭ মাচ বাংলাদেশের সাধিনতা ঘোষণা করেন </a:t>
            </a:r>
            <a:r>
              <a:rPr lang="bn-BD" sz="4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solidFill>
                  <a:srgbClr val="000099"/>
                </a:solidFill>
              </a:rPr>
              <a:t> </a:t>
            </a:r>
            <a:endParaRPr lang="en-US" sz="8000" dirty="0">
              <a:solidFill>
                <a:srgbClr val="000099"/>
              </a:solidFill>
            </a:endParaRPr>
          </a:p>
        </p:txBody>
      </p:sp>
      <p:pic>
        <p:nvPicPr>
          <p:cNvPr id="8" name="Content Placeholder 7" descr="7 mar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219200"/>
            <a:ext cx="6096000" cy="44958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181600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0099"/>
                </a:solidFill>
              </a:rPr>
              <a:t>    </a:t>
            </a:r>
            <a:r>
              <a:rPr lang="bn-BD" sz="4000" b="1" dirty="0" smtClean="0">
                <a:solidFill>
                  <a:srgbClr val="00CC00"/>
                </a:solidFill>
              </a:rPr>
              <a:t>জাতির জনক বঙ্গবন্ধু শেখ মুজিবর রহমান </a:t>
            </a:r>
            <a:r>
              <a:rPr lang="bn-BD" sz="4000" b="1" dirty="0" smtClean="0">
                <a:solidFill>
                  <a:srgbClr val="000099"/>
                </a:solidFill>
              </a:rPr>
              <a:t>  </a:t>
            </a:r>
          </a:p>
          <a:p>
            <a:r>
              <a:rPr lang="bn-BD" sz="4000" b="1" dirty="0" smtClean="0">
                <a:solidFill>
                  <a:srgbClr val="000099"/>
                </a:solidFill>
              </a:rPr>
              <a:t>  বাংলাদেশের উন্নতি কামনা করে দোয়া  করছেন</a:t>
            </a:r>
          </a:p>
          <a:p>
            <a:r>
              <a:rPr lang="bn-BD" sz="3200" dirty="0" smtClean="0"/>
              <a:t> </a:t>
            </a:r>
            <a:endParaRPr lang="en-US" sz="3200" dirty="0"/>
          </a:p>
        </p:txBody>
      </p:sp>
      <p:pic>
        <p:nvPicPr>
          <p:cNvPr id="10" name="Content Placeholder 9" descr="7march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52400"/>
            <a:ext cx="6781800" cy="51054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219200"/>
          </a:xfrm>
          <a:solidFill>
            <a:srgbClr val="00B050"/>
          </a:solidFill>
        </p:spPr>
        <p:txBody>
          <a:bodyPr/>
          <a:lstStyle/>
          <a:p>
            <a:pPr eaLnBrk="1" hangingPunct="1"/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7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2590801"/>
            <a:ext cx="7010400" cy="2209799"/>
          </a:xfrm>
          <a:prstGeom prst="rect">
            <a:avLst/>
          </a:prstGeom>
          <a:solidFill>
            <a:srgbClr val="00B050"/>
          </a:solidFill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bn-BD" sz="3200" dirty="0">
                <a:solidFill>
                  <a:schemeClr val="tx1">
                    <a:tint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  জন্য কী  কী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যন্ত্রপাতি  ব্যব হার করা যায় ?</a:t>
            </a:r>
            <a:endParaRPr lang="en-US" sz="4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7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7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কী ?  </a:t>
            </a:r>
          </a:p>
          <a:p>
            <a:pPr>
              <a:buFont typeface="Wingdings" pitchFamily="2" charset="2"/>
              <a:buChar char="ü"/>
            </a:pPr>
            <a:r>
              <a:rPr lang="bn-BD" sz="36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 উপাত্ত কী ? </a:t>
            </a:r>
          </a:p>
          <a:p>
            <a:pPr>
              <a:buFont typeface="Wingdings" pitchFamily="2" charset="2"/>
              <a:buChar char="ü"/>
            </a:pPr>
            <a:r>
              <a:rPr lang="bn-BD" sz="36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 তথ্য কী ? </a:t>
            </a:r>
            <a:endParaRPr lang="en-US" sz="3600" b="1" dirty="0" smtClean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bn-BD" sz="36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 তথ্য ও যোগাযোগ প্রযুক্তি ব্যবহারে  সু বিধা কী </a:t>
            </a:r>
          </a:p>
          <a:p>
            <a:pPr>
              <a:buFont typeface="Wingdings" pitchFamily="2" charset="2"/>
              <a:buChar char="ü"/>
            </a:pPr>
            <a:r>
              <a:rPr lang="bn-BD" sz="36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 ইন্টারনেট কী ?</a:t>
            </a:r>
          </a:p>
          <a:p>
            <a:pPr>
              <a:buFont typeface="Wingdings" pitchFamily="2" charset="2"/>
              <a:buChar char="ü"/>
            </a:pPr>
            <a:r>
              <a:rPr lang="bn-BD" sz="36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 মাল্টিমিডিয়া প্রজেক্ট্রর কী ? </a:t>
            </a:r>
          </a:p>
          <a:p>
            <a:pPr>
              <a:buFont typeface="Wingdings" pitchFamily="2" charset="2"/>
              <a:buChar char="ü"/>
            </a:pPr>
            <a:r>
              <a:rPr lang="bn-BD" sz="36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 তথ্য ও যোগাযোগ প্রযুক্তির  ২টি  গুরুত্ব  স ম্পকে  বল  </a:t>
            </a:r>
            <a:endParaRPr lang="bn-BD" b="1" dirty="0" smtClean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000" dirty="0">
              <a:solidFill>
                <a:srgbClr val="00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2666999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ইন্টারনেট  ব্যবহার  করে  আমরা  কীভাবে  উপক্ ত   </a:t>
            </a:r>
          </a:p>
          <a:p>
            <a:pPr>
              <a:buNone/>
            </a:pPr>
            <a:r>
              <a:rPr lang="bn-BD" sz="36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   হতে পারি ?  </a:t>
            </a:r>
          </a:p>
          <a:p>
            <a:pPr>
              <a:buNone/>
            </a:pPr>
            <a:endParaRPr lang="bn-BD" sz="3600" b="1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কম্পিউটার  ও  টেলিভিশন  এর  ম</a:t>
            </a:r>
            <a:r>
              <a:rPr lang="bn-IN" sz="36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ধ্যে</a:t>
            </a:r>
            <a:r>
              <a:rPr lang="bn-BD" sz="36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পার্থ</a:t>
            </a:r>
            <a:r>
              <a:rPr lang="bn-BD" sz="36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ক্য </a:t>
            </a:r>
            <a:r>
              <a:rPr lang="bn-IN" sz="36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নির্ন</a:t>
            </a:r>
            <a:r>
              <a:rPr lang="bn-BD" sz="36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য়  কর </a:t>
            </a:r>
            <a:r>
              <a:rPr lang="bn-IN" sz="36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bn-BD" sz="9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858000" cy="533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ছবিটি লক্ষ্য করি 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57912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</a:rPr>
              <a:t>   </a:t>
            </a:r>
            <a:r>
              <a:rPr lang="bn-BD" sz="60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সাগরে মাছ ধরছে </a:t>
            </a:r>
            <a:r>
              <a:rPr lang="bn-BD" sz="4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boa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676400"/>
            <a:ext cx="7620000" cy="41148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ছবিটি লক্ষ্য কর 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6388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</a:rPr>
              <a:t> </a:t>
            </a:r>
            <a:r>
              <a:rPr lang="bn-BD" sz="60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খুব আপনজন সাগরে মাছ ধরছে</a:t>
            </a:r>
            <a:r>
              <a:rPr lang="bn-BD" sz="4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atching f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8128000" cy="45720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lot%20boat%2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457200"/>
            <a:ext cx="8077200" cy="5257800"/>
          </a:xfrm>
        </p:spPr>
      </p:pic>
      <p:sp>
        <p:nvSpPr>
          <p:cNvPr id="7" name="TextBox 6"/>
          <p:cNvSpPr txBox="1"/>
          <p:nvPr/>
        </p:nvSpPr>
        <p:spPr>
          <a:xfrm>
            <a:off x="1143000" y="58674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উত্তাল সাগর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bn-BD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ছবিটির প্রতি লক্ষ্য করি </a:t>
            </a:r>
            <a:endParaRPr lang="en-US" dirty="0"/>
          </a:p>
        </p:txBody>
      </p:sp>
      <p:pic>
        <p:nvPicPr>
          <p:cNvPr id="6" name="Content Placeholder 5" descr="watching t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219200"/>
            <a:ext cx="7620000" cy="4876800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152763"/>
              </p:ext>
            </p:extLst>
          </p:nvPr>
        </p:nvGraphicFramePr>
        <p:xfrm>
          <a:off x="4114800" y="303212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914400" imgH="792360" progId="Package">
                  <p:embed/>
                </p:oleObj>
              </mc:Choice>
              <mc:Fallback>
                <p:oleObj name="Packager Shell Object" showAsIcon="1" r:id="rId3" imgW="914400" imgH="79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3212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0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সাগরে  ১০ নং মহাবিপদ সংকেত</a:t>
            </a:r>
            <a:endParaRPr lang="en-US" sz="9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413</Words>
  <Application>Microsoft Office PowerPoint</Application>
  <PresentationFormat>On-screen Show (4:3)</PresentationFormat>
  <Paragraphs>99</Paragraphs>
  <Slides>35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Packager Shell Object</vt:lpstr>
      <vt:lpstr>সবাইকে শুভেচছা </vt:lpstr>
      <vt:lpstr>PowerPoint Presentation</vt:lpstr>
      <vt:lpstr>শিখনফল</vt:lpstr>
      <vt:lpstr>ছবিটি লক্ষ্য করি </vt:lpstr>
      <vt:lpstr>ছবিটি লক্ষ্য কর </vt:lpstr>
      <vt:lpstr>PowerPoint Presentation</vt:lpstr>
      <vt:lpstr>ছবিটির প্রতি লক্ষ্য করি </vt:lpstr>
      <vt:lpstr>PowerPoint Presentation</vt:lpstr>
      <vt:lpstr>PowerPoint Presentation</vt:lpstr>
      <vt:lpstr>এবার নীচের ছবির প্রতি লক্ষ্য করি </vt:lpstr>
      <vt:lpstr>  ১০নং মহাবিপদ  সংকেত</vt:lpstr>
      <vt:lpstr>PowerPoint Presentation</vt:lpstr>
      <vt:lpstr>এটি কিসের ছবি  ?</vt:lpstr>
      <vt:lpstr>এটি কিসের ছবি  ?</vt:lpstr>
      <vt:lpstr>এটি কিসের ছবি  ?</vt:lpstr>
      <vt:lpstr>এটি কিসের ছবি  ?</vt:lpstr>
      <vt:lpstr>ছবিটির প্রতি লক্ষ্য করি </vt:lpstr>
      <vt:lpstr>এটি কিসের ছবি  ? </vt:lpstr>
      <vt:lpstr>ই-মেইল </vt:lpstr>
      <vt:lpstr> কিসের ছবি দেখতে পাচ্ছো  ?</vt:lpstr>
      <vt:lpstr>এটি কিসের ছবি  ?</vt:lpstr>
      <vt:lpstr>ছবিটি লক্ষ্য করি </vt:lpstr>
      <vt:lpstr>এটি কিসের ছবি  ? </vt:lpstr>
      <vt:lpstr>প্রযুক্তির ব্যবহার লক্ষ্য করি </vt:lpstr>
      <vt:lpstr>প্রযুক্তির ব্যবহার</vt:lpstr>
      <vt:lpstr> লক্ষ্য কর</vt:lpstr>
      <vt:lpstr>এটি কিসের ছবি  ? </vt:lpstr>
      <vt:lpstr>এটি কিসের ছবি  ? </vt:lpstr>
      <vt:lpstr>   এটি কিসের ছবি  ? </vt:lpstr>
      <vt:lpstr>  ছবির মহান নেতার নাম কি ?</vt:lpstr>
      <vt:lpstr>PowerPoint Presentation</vt:lpstr>
      <vt:lpstr>দলগত কাজ</vt:lpstr>
      <vt:lpstr>মুল্যায়ন</vt:lpstr>
      <vt:lpstr>বাড়ীর কাজ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শুভেচছা </dc:title>
  <dc:creator/>
  <cp:lastModifiedBy>ns</cp:lastModifiedBy>
  <cp:revision>175</cp:revision>
  <dcterms:created xsi:type="dcterms:W3CDTF">2006-08-16T00:00:00Z</dcterms:created>
  <dcterms:modified xsi:type="dcterms:W3CDTF">2020-01-04T12:59:58Z</dcterms:modified>
</cp:coreProperties>
</file>