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17E4F-1FFF-49E8-B4C9-77BF9A2561E0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91E76-87AD-4F0E-B180-51D7C0D6D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76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91E76-87AD-4F0E-B180-51D7C0D6D9D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6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b="4839"/>
          <a:stretch>
            <a:fillRect/>
          </a:stretch>
        </p:blipFill>
        <p:spPr bwMode="auto">
          <a:xfrm>
            <a:off x="19050" y="0"/>
            <a:ext cx="9105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>
            <a:spLocks/>
          </p:cNvSpPr>
          <p:nvPr/>
        </p:nvSpPr>
        <p:spPr>
          <a:xfrm>
            <a:off x="213360" y="805623"/>
            <a:ext cx="1047082" cy="550920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</a:t>
            </a:r>
            <a:endParaRPr lang="en-US" sz="8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8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8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8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</a:t>
            </a:r>
            <a:endParaRPr lang="en-US" sz="8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8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8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13"/>
            <p:cNvGrpSpPr/>
            <p:nvPr/>
          </p:nvGrpSpPr>
          <p:grpSpPr>
            <a:xfrm>
              <a:off x="0" y="304800"/>
              <a:ext cx="381003" cy="6324600"/>
              <a:chOff x="0" y="304800"/>
              <a:chExt cx="381003" cy="6324600"/>
            </a:xfrm>
          </p:grpSpPr>
          <p:sp>
            <p:nvSpPr>
              <p:cNvPr id="26" name="Flowchart: Decision 2"/>
              <p:cNvSpPr/>
              <p:nvPr/>
            </p:nvSpPr>
            <p:spPr>
              <a:xfrm rot="16200000">
                <a:off x="-685035" y="989838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7" name="Flowchart: Decision 3"/>
              <p:cNvSpPr/>
              <p:nvPr/>
            </p:nvSpPr>
            <p:spPr>
              <a:xfrm rot="16200000">
                <a:off x="-685038" y="3275838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8" name="Flowchart: Decision 4"/>
              <p:cNvSpPr/>
              <p:nvPr/>
            </p:nvSpPr>
            <p:spPr>
              <a:xfrm rot="16200000">
                <a:off x="-685038" y="5563362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9" name="Flowchart: Connector 28"/>
              <p:cNvSpPr/>
              <p:nvPr/>
            </p:nvSpPr>
            <p:spPr>
              <a:xfrm>
                <a:off x="33670" y="2133600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Connector 29"/>
              <p:cNvSpPr/>
              <p:nvPr/>
            </p:nvSpPr>
            <p:spPr>
              <a:xfrm>
                <a:off x="33670" y="4419600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4"/>
            <p:cNvGrpSpPr/>
            <p:nvPr/>
          </p:nvGrpSpPr>
          <p:grpSpPr>
            <a:xfrm>
              <a:off x="8762997" y="228600"/>
              <a:ext cx="381003" cy="6324600"/>
              <a:chOff x="0" y="304800"/>
              <a:chExt cx="381003" cy="6324600"/>
            </a:xfrm>
          </p:grpSpPr>
          <p:sp>
            <p:nvSpPr>
              <p:cNvPr id="21" name="Flowchart: Decision 20"/>
              <p:cNvSpPr/>
              <p:nvPr/>
            </p:nvSpPr>
            <p:spPr>
              <a:xfrm rot="16200000">
                <a:off x="-685035" y="989838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2" name="Flowchart: Decision 21"/>
              <p:cNvSpPr/>
              <p:nvPr/>
            </p:nvSpPr>
            <p:spPr>
              <a:xfrm rot="16200000">
                <a:off x="-685038" y="3275838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3" name="Flowchart: Decision 22"/>
              <p:cNvSpPr/>
              <p:nvPr/>
            </p:nvSpPr>
            <p:spPr>
              <a:xfrm rot="16200000">
                <a:off x="-685038" y="5563362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4" name="Flowchart: Connector 23"/>
              <p:cNvSpPr/>
              <p:nvPr/>
            </p:nvSpPr>
            <p:spPr>
              <a:xfrm>
                <a:off x="33670" y="2133600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lowchart: Connector 24"/>
              <p:cNvSpPr/>
              <p:nvPr/>
            </p:nvSpPr>
            <p:spPr>
              <a:xfrm>
                <a:off x="33670" y="4419600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7"/>
            <p:cNvGrpSpPr/>
            <p:nvPr/>
          </p:nvGrpSpPr>
          <p:grpSpPr>
            <a:xfrm>
              <a:off x="228600" y="0"/>
              <a:ext cx="8610600" cy="402265"/>
              <a:chOff x="304800" y="0"/>
              <a:chExt cx="8610600" cy="402265"/>
            </a:xfrm>
          </p:grpSpPr>
          <p:sp>
            <p:nvSpPr>
              <p:cNvPr id="14" name="Flowchart: Decision 13"/>
              <p:cNvSpPr/>
              <p:nvPr/>
            </p:nvSpPr>
            <p:spPr>
              <a:xfrm>
                <a:off x="304800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5" name="Flowchart: Decision 14"/>
              <p:cNvSpPr/>
              <p:nvPr/>
            </p:nvSpPr>
            <p:spPr>
              <a:xfrm>
                <a:off x="2590800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6" name="Flowchart: Decision 15"/>
              <p:cNvSpPr/>
              <p:nvPr/>
            </p:nvSpPr>
            <p:spPr>
              <a:xfrm>
                <a:off x="4954524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7" name="Flowchart: Decision 16"/>
              <p:cNvSpPr/>
              <p:nvPr/>
            </p:nvSpPr>
            <p:spPr>
              <a:xfrm>
                <a:off x="7164324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8" name="Flowchart: Connector 17"/>
              <p:cNvSpPr/>
              <p:nvPr/>
            </p:nvSpPr>
            <p:spPr>
              <a:xfrm>
                <a:off x="2154865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lowchart: Connector 18"/>
              <p:cNvSpPr/>
              <p:nvPr/>
            </p:nvSpPr>
            <p:spPr>
              <a:xfrm>
                <a:off x="6781800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lowchart: Connector 19"/>
              <p:cNvSpPr/>
              <p:nvPr/>
            </p:nvSpPr>
            <p:spPr>
              <a:xfrm>
                <a:off x="4504660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28"/>
            <p:cNvGrpSpPr/>
            <p:nvPr/>
          </p:nvGrpSpPr>
          <p:grpSpPr>
            <a:xfrm>
              <a:off x="304800" y="6455735"/>
              <a:ext cx="8610600" cy="402265"/>
              <a:chOff x="304800" y="0"/>
              <a:chExt cx="8610600" cy="402265"/>
            </a:xfrm>
          </p:grpSpPr>
          <p:sp>
            <p:nvSpPr>
              <p:cNvPr id="7" name="Flowchart: Decision 6"/>
              <p:cNvSpPr/>
              <p:nvPr/>
            </p:nvSpPr>
            <p:spPr>
              <a:xfrm>
                <a:off x="304800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8" name="Flowchart: Decision 7"/>
              <p:cNvSpPr/>
              <p:nvPr/>
            </p:nvSpPr>
            <p:spPr>
              <a:xfrm>
                <a:off x="2590800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9" name="Flowchart: Decision 8"/>
              <p:cNvSpPr/>
              <p:nvPr/>
            </p:nvSpPr>
            <p:spPr>
              <a:xfrm>
                <a:off x="4954524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0" name="Flowchart: Decision 9"/>
              <p:cNvSpPr/>
              <p:nvPr/>
            </p:nvSpPr>
            <p:spPr>
              <a:xfrm>
                <a:off x="7164324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lowchart: Connector 10"/>
              <p:cNvSpPr/>
              <p:nvPr/>
            </p:nvSpPr>
            <p:spPr>
              <a:xfrm>
                <a:off x="2154865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lowchart: Connector 11"/>
              <p:cNvSpPr/>
              <p:nvPr/>
            </p:nvSpPr>
            <p:spPr>
              <a:xfrm>
                <a:off x="6781800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Connector 12"/>
              <p:cNvSpPr/>
              <p:nvPr/>
            </p:nvSpPr>
            <p:spPr>
              <a:xfrm>
                <a:off x="4504660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31" name="Picture 30" descr="cv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457200"/>
            <a:ext cx="2871788" cy="213360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219200" y="753070"/>
            <a:ext cx="2885726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b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5400" b="1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457200" y="2511552"/>
            <a:ext cx="8137164" cy="1755648"/>
            <a:chOff x="549636" y="2511552"/>
            <a:chExt cx="8137164" cy="1755648"/>
          </a:xfrm>
        </p:grpSpPr>
        <p:sp>
          <p:nvSpPr>
            <p:cNvPr id="33" name="TextBox 32"/>
            <p:cNvSpPr txBox="1"/>
            <p:nvPr/>
          </p:nvSpPr>
          <p:spPr>
            <a:xfrm>
              <a:off x="549636" y="3620869"/>
              <a:ext cx="8137164" cy="64633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শ্রেণিকক্ষের ভিতরে পরিবেশের উপাদানগুলোর নাম লিখ।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4" name="Flowchart: Decision 33"/>
            <p:cNvSpPr/>
            <p:nvPr/>
          </p:nvSpPr>
          <p:spPr>
            <a:xfrm>
              <a:off x="2819400" y="2511552"/>
              <a:ext cx="2819400" cy="1069848"/>
            </a:xfrm>
            <a:prstGeom prst="flowChartDecisi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সূর্য</a:t>
              </a:r>
              <a:endPara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57200" y="4645152"/>
            <a:ext cx="8129148" cy="1755648"/>
            <a:chOff x="533400" y="4645152"/>
            <a:chExt cx="8129148" cy="1755648"/>
          </a:xfrm>
        </p:grpSpPr>
        <p:sp>
          <p:nvSpPr>
            <p:cNvPr id="35" name="Flowchart: Decision 34"/>
            <p:cNvSpPr/>
            <p:nvPr/>
          </p:nvSpPr>
          <p:spPr>
            <a:xfrm>
              <a:off x="2971800" y="4645152"/>
              <a:ext cx="2819400" cy="1069848"/>
            </a:xfrm>
            <a:prstGeom prst="flowChartDecision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চাঁদ</a:t>
              </a:r>
              <a:endPara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33400" y="5754469"/>
              <a:ext cx="8129148" cy="64633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শ্রেণিকক্ষের বাইরের পরিবেশের উপাদানগুলোর নাম লিখ।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13"/>
            <p:cNvGrpSpPr/>
            <p:nvPr/>
          </p:nvGrpSpPr>
          <p:grpSpPr>
            <a:xfrm>
              <a:off x="0" y="304800"/>
              <a:ext cx="381003" cy="6324600"/>
              <a:chOff x="0" y="304800"/>
              <a:chExt cx="381003" cy="6324600"/>
            </a:xfrm>
          </p:grpSpPr>
          <p:sp>
            <p:nvSpPr>
              <p:cNvPr id="26" name="Flowchart: Decision 2"/>
              <p:cNvSpPr/>
              <p:nvPr/>
            </p:nvSpPr>
            <p:spPr>
              <a:xfrm rot="16200000">
                <a:off x="-685035" y="989838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7" name="Flowchart: Decision 3"/>
              <p:cNvSpPr/>
              <p:nvPr/>
            </p:nvSpPr>
            <p:spPr>
              <a:xfrm rot="16200000">
                <a:off x="-685038" y="3275838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8" name="Flowchart: Decision 4"/>
              <p:cNvSpPr/>
              <p:nvPr/>
            </p:nvSpPr>
            <p:spPr>
              <a:xfrm rot="16200000">
                <a:off x="-685038" y="5563362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9" name="Flowchart: Connector 28"/>
              <p:cNvSpPr/>
              <p:nvPr/>
            </p:nvSpPr>
            <p:spPr>
              <a:xfrm>
                <a:off x="33670" y="2133600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Connector 29"/>
              <p:cNvSpPr/>
              <p:nvPr/>
            </p:nvSpPr>
            <p:spPr>
              <a:xfrm>
                <a:off x="33670" y="4419600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4"/>
            <p:cNvGrpSpPr/>
            <p:nvPr/>
          </p:nvGrpSpPr>
          <p:grpSpPr>
            <a:xfrm>
              <a:off x="8762997" y="228600"/>
              <a:ext cx="381003" cy="6324600"/>
              <a:chOff x="0" y="304800"/>
              <a:chExt cx="381003" cy="6324600"/>
            </a:xfrm>
          </p:grpSpPr>
          <p:sp>
            <p:nvSpPr>
              <p:cNvPr id="21" name="Flowchart: Decision 20"/>
              <p:cNvSpPr/>
              <p:nvPr/>
            </p:nvSpPr>
            <p:spPr>
              <a:xfrm rot="16200000">
                <a:off x="-685035" y="989838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2" name="Flowchart: Decision 21"/>
              <p:cNvSpPr/>
              <p:nvPr/>
            </p:nvSpPr>
            <p:spPr>
              <a:xfrm rot="16200000">
                <a:off x="-685038" y="3275838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3" name="Flowchart: Decision 22"/>
              <p:cNvSpPr/>
              <p:nvPr/>
            </p:nvSpPr>
            <p:spPr>
              <a:xfrm rot="16200000">
                <a:off x="-685038" y="5563362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4" name="Flowchart: Connector 23"/>
              <p:cNvSpPr/>
              <p:nvPr/>
            </p:nvSpPr>
            <p:spPr>
              <a:xfrm>
                <a:off x="33670" y="2133600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lowchart: Connector 24"/>
              <p:cNvSpPr/>
              <p:nvPr/>
            </p:nvSpPr>
            <p:spPr>
              <a:xfrm>
                <a:off x="33670" y="4419600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7"/>
            <p:cNvGrpSpPr/>
            <p:nvPr/>
          </p:nvGrpSpPr>
          <p:grpSpPr>
            <a:xfrm>
              <a:off x="228600" y="0"/>
              <a:ext cx="8610600" cy="402265"/>
              <a:chOff x="304800" y="0"/>
              <a:chExt cx="8610600" cy="402265"/>
            </a:xfrm>
          </p:grpSpPr>
          <p:sp>
            <p:nvSpPr>
              <p:cNvPr id="14" name="Flowchart: Decision 13"/>
              <p:cNvSpPr/>
              <p:nvPr/>
            </p:nvSpPr>
            <p:spPr>
              <a:xfrm>
                <a:off x="304800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5" name="Flowchart: Decision 14"/>
              <p:cNvSpPr/>
              <p:nvPr/>
            </p:nvSpPr>
            <p:spPr>
              <a:xfrm>
                <a:off x="2590800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6" name="Flowchart: Decision 15"/>
              <p:cNvSpPr/>
              <p:nvPr/>
            </p:nvSpPr>
            <p:spPr>
              <a:xfrm>
                <a:off x="4954524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7" name="Flowchart: Decision 16"/>
              <p:cNvSpPr/>
              <p:nvPr/>
            </p:nvSpPr>
            <p:spPr>
              <a:xfrm>
                <a:off x="7164324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8" name="Flowchart: Connector 17"/>
              <p:cNvSpPr/>
              <p:nvPr/>
            </p:nvSpPr>
            <p:spPr>
              <a:xfrm>
                <a:off x="2154865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lowchart: Connector 18"/>
              <p:cNvSpPr/>
              <p:nvPr/>
            </p:nvSpPr>
            <p:spPr>
              <a:xfrm>
                <a:off x="6781800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lowchart: Connector 19"/>
              <p:cNvSpPr/>
              <p:nvPr/>
            </p:nvSpPr>
            <p:spPr>
              <a:xfrm>
                <a:off x="4504660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28"/>
            <p:cNvGrpSpPr/>
            <p:nvPr/>
          </p:nvGrpSpPr>
          <p:grpSpPr>
            <a:xfrm>
              <a:off x="304800" y="6455735"/>
              <a:ext cx="8610600" cy="402265"/>
              <a:chOff x="304800" y="0"/>
              <a:chExt cx="8610600" cy="402265"/>
            </a:xfrm>
          </p:grpSpPr>
          <p:sp>
            <p:nvSpPr>
              <p:cNvPr id="7" name="Flowchart: Decision 6"/>
              <p:cNvSpPr/>
              <p:nvPr/>
            </p:nvSpPr>
            <p:spPr>
              <a:xfrm>
                <a:off x="304800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8" name="Flowchart: Decision 7"/>
              <p:cNvSpPr/>
              <p:nvPr/>
            </p:nvSpPr>
            <p:spPr>
              <a:xfrm>
                <a:off x="2590800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9" name="Flowchart: Decision 8"/>
              <p:cNvSpPr/>
              <p:nvPr/>
            </p:nvSpPr>
            <p:spPr>
              <a:xfrm>
                <a:off x="4954524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0" name="Flowchart: Decision 9"/>
              <p:cNvSpPr/>
              <p:nvPr/>
            </p:nvSpPr>
            <p:spPr>
              <a:xfrm>
                <a:off x="7164324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lowchart: Connector 10"/>
              <p:cNvSpPr/>
              <p:nvPr/>
            </p:nvSpPr>
            <p:spPr>
              <a:xfrm>
                <a:off x="2154865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lowchart: Connector 11"/>
              <p:cNvSpPr/>
              <p:nvPr/>
            </p:nvSpPr>
            <p:spPr>
              <a:xfrm>
                <a:off x="6781800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Connector 12"/>
              <p:cNvSpPr/>
              <p:nvPr/>
            </p:nvSpPr>
            <p:spPr>
              <a:xfrm>
                <a:off x="4504660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1219200" y="762000"/>
            <a:ext cx="1980029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মূল্যায়ণ 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95400" y="2644914"/>
            <a:ext cx="47147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ক) পরিবেশ কাকে বলে লিখ।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95400" y="4038600"/>
            <a:ext cx="67890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খ) পরিবেশের বিভিন্ন উপাদানের নাম লিখ।</a:t>
            </a:r>
            <a:endParaRPr lang="en-US" sz="4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13"/>
            <p:cNvGrpSpPr/>
            <p:nvPr/>
          </p:nvGrpSpPr>
          <p:grpSpPr>
            <a:xfrm>
              <a:off x="0" y="304800"/>
              <a:ext cx="381003" cy="6324600"/>
              <a:chOff x="0" y="304800"/>
              <a:chExt cx="381003" cy="6324600"/>
            </a:xfrm>
          </p:grpSpPr>
          <p:sp>
            <p:nvSpPr>
              <p:cNvPr id="26" name="Flowchart: Decision 2"/>
              <p:cNvSpPr/>
              <p:nvPr/>
            </p:nvSpPr>
            <p:spPr>
              <a:xfrm rot="16200000">
                <a:off x="-685035" y="989838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7" name="Flowchart: Decision 3"/>
              <p:cNvSpPr/>
              <p:nvPr/>
            </p:nvSpPr>
            <p:spPr>
              <a:xfrm rot="16200000">
                <a:off x="-685038" y="3275838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8" name="Flowchart: Decision 4"/>
              <p:cNvSpPr/>
              <p:nvPr/>
            </p:nvSpPr>
            <p:spPr>
              <a:xfrm rot="16200000">
                <a:off x="-685038" y="5563362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9" name="Flowchart: Connector 28"/>
              <p:cNvSpPr/>
              <p:nvPr/>
            </p:nvSpPr>
            <p:spPr>
              <a:xfrm>
                <a:off x="33670" y="2133600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Connector 29"/>
              <p:cNvSpPr/>
              <p:nvPr/>
            </p:nvSpPr>
            <p:spPr>
              <a:xfrm>
                <a:off x="33670" y="4419600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4"/>
            <p:cNvGrpSpPr/>
            <p:nvPr/>
          </p:nvGrpSpPr>
          <p:grpSpPr>
            <a:xfrm>
              <a:off x="8762997" y="228600"/>
              <a:ext cx="381003" cy="6324600"/>
              <a:chOff x="0" y="304800"/>
              <a:chExt cx="381003" cy="6324600"/>
            </a:xfrm>
          </p:grpSpPr>
          <p:sp>
            <p:nvSpPr>
              <p:cNvPr id="21" name="Flowchart: Decision 20"/>
              <p:cNvSpPr/>
              <p:nvPr/>
            </p:nvSpPr>
            <p:spPr>
              <a:xfrm rot="16200000">
                <a:off x="-685035" y="989838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2" name="Flowchart: Decision 21"/>
              <p:cNvSpPr/>
              <p:nvPr/>
            </p:nvSpPr>
            <p:spPr>
              <a:xfrm rot="16200000">
                <a:off x="-685038" y="3275838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3" name="Flowchart: Decision 22"/>
              <p:cNvSpPr/>
              <p:nvPr/>
            </p:nvSpPr>
            <p:spPr>
              <a:xfrm rot="16200000">
                <a:off x="-685038" y="5563362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4" name="Flowchart: Connector 23"/>
              <p:cNvSpPr/>
              <p:nvPr/>
            </p:nvSpPr>
            <p:spPr>
              <a:xfrm>
                <a:off x="33670" y="2133600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lowchart: Connector 24"/>
              <p:cNvSpPr/>
              <p:nvPr/>
            </p:nvSpPr>
            <p:spPr>
              <a:xfrm>
                <a:off x="33670" y="4419600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7"/>
            <p:cNvGrpSpPr/>
            <p:nvPr/>
          </p:nvGrpSpPr>
          <p:grpSpPr>
            <a:xfrm>
              <a:off x="228600" y="0"/>
              <a:ext cx="8610600" cy="402265"/>
              <a:chOff x="304800" y="0"/>
              <a:chExt cx="8610600" cy="402265"/>
            </a:xfrm>
          </p:grpSpPr>
          <p:sp>
            <p:nvSpPr>
              <p:cNvPr id="14" name="Flowchart: Decision 13"/>
              <p:cNvSpPr/>
              <p:nvPr/>
            </p:nvSpPr>
            <p:spPr>
              <a:xfrm>
                <a:off x="304800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5" name="Flowchart: Decision 14"/>
              <p:cNvSpPr/>
              <p:nvPr/>
            </p:nvSpPr>
            <p:spPr>
              <a:xfrm>
                <a:off x="2590800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6" name="Flowchart: Decision 15"/>
              <p:cNvSpPr/>
              <p:nvPr/>
            </p:nvSpPr>
            <p:spPr>
              <a:xfrm>
                <a:off x="4954524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7" name="Flowchart: Decision 16"/>
              <p:cNvSpPr/>
              <p:nvPr/>
            </p:nvSpPr>
            <p:spPr>
              <a:xfrm>
                <a:off x="7164324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8" name="Flowchart: Connector 17"/>
              <p:cNvSpPr/>
              <p:nvPr/>
            </p:nvSpPr>
            <p:spPr>
              <a:xfrm>
                <a:off x="2154865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lowchart: Connector 18"/>
              <p:cNvSpPr/>
              <p:nvPr/>
            </p:nvSpPr>
            <p:spPr>
              <a:xfrm>
                <a:off x="6781800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lowchart: Connector 19"/>
              <p:cNvSpPr/>
              <p:nvPr/>
            </p:nvSpPr>
            <p:spPr>
              <a:xfrm>
                <a:off x="4504660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28"/>
            <p:cNvGrpSpPr/>
            <p:nvPr/>
          </p:nvGrpSpPr>
          <p:grpSpPr>
            <a:xfrm>
              <a:off x="304800" y="6455735"/>
              <a:ext cx="8610600" cy="402265"/>
              <a:chOff x="304800" y="0"/>
              <a:chExt cx="8610600" cy="402265"/>
            </a:xfrm>
          </p:grpSpPr>
          <p:sp>
            <p:nvSpPr>
              <p:cNvPr id="7" name="Flowchart: Decision 6"/>
              <p:cNvSpPr/>
              <p:nvPr/>
            </p:nvSpPr>
            <p:spPr>
              <a:xfrm>
                <a:off x="304800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8" name="Flowchart: Decision 7"/>
              <p:cNvSpPr/>
              <p:nvPr/>
            </p:nvSpPr>
            <p:spPr>
              <a:xfrm>
                <a:off x="2590800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9" name="Flowchart: Decision 8"/>
              <p:cNvSpPr/>
              <p:nvPr/>
            </p:nvSpPr>
            <p:spPr>
              <a:xfrm>
                <a:off x="4954524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0" name="Flowchart: Decision 9"/>
              <p:cNvSpPr/>
              <p:nvPr/>
            </p:nvSpPr>
            <p:spPr>
              <a:xfrm>
                <a:off x="7164324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lowchart: Connector 10"/>
              <p:cNvSpPr/>
              <p:nvPr/>
            </p:nvSpPr>
            <p:spPr>
              <a:xfrm>
                <a:off x="2154865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lowchart: Connector 11"/>
              <p:cNvSpPr/>
              <p:nvPr/>
            </p:nvSpPr>
            <p:spPr>
              <a:xfrm>
                <a:off x="6781800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Connector 12"/>
              <p:cNvSpPr/>
              <p:nvPr/>
            </p:nvSpPr>
            <p:spPr>
              <a:xfrm>
                <a:off x="4504660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31" name="Picture 30" descr="free-clip-art-houses-homes-8629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0" y="381000"/>
            <a:ext cx="3619500" cy="306447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143000" y="914400"/>
            <a:ext cx="2900153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1301" y="3886200"/>
            <a:ext cx="82092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তোমাদের বাড়ির আশেপাশে যা কিছু দেখতে পাওয়া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যায়, তাদের নামের তালিকা লিখে নিয়ে আসবে।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TextBox 37"/>
          <p:cNvSpPr txBox="1"/>
          <p:nvPr/>
        </p:nvSpPr>
        <p:spPr>
          <a:xfrm>
            <a:off x="7086600" y="685800"/>
            <a:ext cx="678391" cy="2585323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bn-IN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</a:t>
            </a:r>
          </a:p>
          <a:p>
            <a:r>
              <a:rPr lang="bn-IN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দা</a:t>
            </a:r>
          </a:p>
          <a:p>
            <a:r>
              <a:rPr lang="bn-IN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য়</a:t>
            </a:r>
            <a:endParaRPr lang="en-US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5" name="Group 13"/>
            <p:cNvGrpSpPr/>
            <p:nvPr/>
          </p:nvGrpSpPr>
          <p:grpSpPr>
            <a:xfrm>
              <a:off x="0" y="304800"/>
              <a:ext cx="381003" cy="6324600"/>
              <a:chOff x="0" y="304800"/>
              <a:chExt cx="381003" cy="6324600"/>
            </a:xfrm>
          </p:grpSpPr>
          <p:sp>
            <p:nvSpPr>
              <p:cNvPr id="28" name="Flowchart: Decision 2"/>
              <p:cNvSpPr/>
              <p:nvPr/>
            </p:nvSpPr>
            <p:spPr>
              <a:xfrm rot="16200000">
                <a:off x="-685035" y="989838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9" name="Flowchart: Decision 3"/>
              <p:cNvSpPr/>
              <p:nvPr/>
            </p:nvSpPr>
            <p:spPr>
              <a:xfrm rot="16200000">
                <a:off x="-685038" y="3275838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30" name="Flowchart: Decision 4"/>
              <p:cNvSpPr/>
              <p:nvPr/>
            </p:nvSpPr>
            <p:spPr>
              <a:xfrm rot="16200000">
                <a:off x="-685038" y="5563362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31" name="Flowchart: Connector 30"/>
              <p:cNvSpPr/>
              <p:nvPr/>
            </p:nvSpPr>
            <p:spPr>
              <a:xfrm>
                <a:off x="33670" y="2133600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/>
              </a:p>
            </p:txBody>
          </p:sp>
          <p:sp>
            <p:nvSpPr>
              <p:cNvPr id="32" name="Flowchart: Connector 31"/>
              <p:cNvSpPr/>
              <p:nvPr/>
            </p:nvSpPr>
            <p:spPr>
              <a:xfrm>
                <a:off x="33670" y="4419600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/>
              </a:p>
            </p:txBody>
          </p:sp>
        </p:grpSp>
        <p:grpSp>
          <p:nvGrpSpPr>
            <p:cNvPr id="6" name="Group 14"/>
            <p:cNvGrpSpPr/>
            <p:nvPr/>
          </p:nvGrpSpPr>
          <p:grpSpPr>
            <a:xfrm>
              <a:off x="8762997" y="228600"/>
              <a:ext cx="381003" cy="6324600"/>
              <a:chOff x="0" y="304800"/>
              <a:chExt cx="381003" cy="6324600"/>
            </a:xfrm>
          </p:grpSpPr>
          <p:sp>
            <p:nvSpPr>
              <p:cNvPr id="23" name="Flowchart: Decision 22"/>
              <p:cNvSpPr/>
              <p:nvPr/>
            </p:nvSpPr>
            <p:spPr>
              <a:xfrm rot="16200000">
                <a:off x="-685035" y="989838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4" name="Flowchart: Decision 23"/>
              <p:cNvSpPr/>
              <p:nvPr/>
            </p:nvSpPr>
            <p:spPr>
              <a:xfrm rot="16200000">
                <a:off x="-685038" y="3275838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5" name="Flowchart: Decision 24"/>
              <p:cNvSpPr/>
              <p:nvPr/>
            </p:nvSpPr>
            <p:spPr>
              <a:xfrm rot="16200000">
                <a:off x="-685038" y="5563362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6" name="Flowchart: Connector 25"/>
              <p:cNvSpPr/>
              <p:nvPr/>
            </p:nvSpPr>
            <p:spPr>
              <a:xfrm>
                <a:off x="33670" y="2133600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/>
              </a:p>
            </p:txBody>
          </p:sp>
          <p:sp>
            <p:nvSpPr>
              <p:cNvPr id="27" name="Flowchart: Connector 26"/>
              <p:cNvSpPr/>
              <p:nvPr/>
            </p:nvSpPr>
            <p:spPr>
              <a:xfrm>
                <a:off x="33670" y="4419600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/>
              </a:p>
            </p:txBody>
          </p:sp>
        </p:grpSp>
        <p:grpSp>
          <p:nvGrpSpPr>
            <p:cNvPr id="7" name="Group 27"/>
            <p:cNvGrpSpPr/>
            <p:nvPr/>
          </p:nvGrpSpPr>
          <p:grpSpPr>
            <a:xfrm>
              <a:off x="228600" y="0"/>
              <a:ext cx="8610600" cy="402265"/>
              <a:chOff x="304800" y="0"/>
              <a:chExt cx="8610600" cy="402265"/>
            </a:xfrm>
          </p:grpSpPr>
          <p:sp>
            <p:nvSpPr>
              <p:cNvPr id="16" name="Flowchart: Decision 15"/>
              <p:cNvSpPr/>
              <p:nvPr/>
            </p:nvSpPr>
            <p:spPr>
              <a:xfrm>
                <a:off x="304800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7" name="Flowchart: Decision 16"/>
              <p:cNvSpPr/>
              <p:nvPr/>
            </p:nvSpPr>
            <p:spPr>
              <a:xfrm>
                <a:off x="2590800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8" name="Flowchart: Decision 17"/>
              <p:cNvSpPr/>
              <p:nvPr/>
            </p:nvSpPr>
            <p:spPr>
              <a:xfrm>
                <a:off x="4954524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9" name="Flowchart: Decision 18"/>
              <p:cNvSpPr/>
              <p:nvPr/>
            </p:nvSpPr>
            <p:spPr>
              <a:xfrm>
                <a:off x="7164324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0" name="Flowchart: Connector 19"/>
              <p:cNvSpPr/>
              <p:nvPr/>
            </p:nvSpPr>
            <p:spPr>
              <a:xfrm>
                <a:off x="2154865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/>
              </a:p>
            </p:txBody>
          </p:sp>
          <p:sp>
            <p:nvSpPr>
              <p:cNvPr id="21" name="Flowchart: Connector 20"/>
              <p:cNvSpPr/>
              <p:nvPr/>
            </p:nvSpPr>
            <p:spPr>
              <a:xfrm>
                <a:off x="6781800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/>
              </a:p>
            </p:txBody>
          </p:sp>
          <p:sp>
            <p:nvSpPr>
              <p:cNvPr id="22" name="Flowchart: Connector 21"/>
              <p:cNvSpPr/>
              <p:nvPr/>
            </p:nvSpPr>
            <p:spPr>
              <a:xfrm>
                <a:off x="4504660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/>
              </a:p>
            </p:txBody>
          </p:sp>
        </p:grpSp>
        <p:grpSp>
          <p:nvGrpSpPr>
            <p:cNvPr id="8" name="Group 28"/>
            <p:cNvGrpSpPr/>
            <p:nvPr/>
          </p:nvGrpSpPr>
          <p:grpSpPr>
            <a:xfrm>
              <a:off x="304800" y="6455735"/>
              <a:ext cx="8610600" cy="402265"/>
              <a:chOff x="304800" y="0"/>
              <a:chExt cx="8610600" cy="402265"/>
            </a:xfrm>
          </p:grpSpPr>
          <p:sp>
            <p:nvSpPr>
              <p:cNvPr id="9" name="Flowchart: Decision 8"/>
              <p:cNvSpPr/>
              <p:nvPr/>
            </p:nvSpPr>
            <p:spPr>
              <a:xfrm>
                <a:off x="304800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0" name="Flowchart: Decision 9"/>
              <p:cNvSpPr/>
              <p:nvPr/>
            </p:nvSpPr>
            <p:spPr>
              <a:xfrm>
                <a:off x="2590800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lowchart: Decision 10"/>
              <p:cNvSpPr/>
              <p:nvPr/>
            </p:nvSpPr>
            <p:spPr>
              <a:xfrm>
                <a:off x="4954524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2" name="Flowchart: Decision 11"/>
              <p:cNvSpPr/>
              <p:nvPr/>
            </p:nvSpPr>
            <p:spPr>
              <a:xfrm>
                <a:off x="7164324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3" name="Flowchart: Connector 12"/>
              <p:cNvSpPr/>
              <p:nvPr/>
            </p:nvSpPr>
            <p:spPr>
              <a:xfrm>
                <a:off x="2154865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/>
              </a:p>
            </p:txBody>
          </p:sp>
          <p:sp>
            <p:nvSpPr>
              <p:cNvPr id="14" name="Flowchart: Connector 13"/>
              <p:cNvSpPr/>
              <p:nvPr/>
            </p:nvSpPr>
            <p:spPr>
              <a:xfrm>
                <a:off x="6781800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/>
              </a:p>
            </p:txBody>
          </p:sp>
          <p:sp>
            <p:nvSpPr>
              <p:cNvPr id="15" name="Flowchart: Connector 14"/>
              <p:cNvSpPr/>
              <p:nvPr/>
            </p:nvSpPr>
            <p:spPr>
              <a:xfrm>
                <a:off x="4504660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b="1"/>
              </a:p>
            </p:txBody>
          </p:sp>
        </p:grpSp>
      </p:grpSp>
      <p:sp>
        <p:nvSpPr>
          <p:cNvPr id="33" name="Rectangle 32"/>
          <p:cNvSpPr/>
          <p:nvPr/>
        </p:nvSpPr>
        <p:spPr>
          <a:xfrm>
            <a:off x="685800" y="1143000"/>
            <a:ext cx="2286203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IN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" y="1981200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শহিদুজ্জামান</a:t>
            </a:r>
            <a:endParaRPr lang="en-US" sz="4000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endParaRPr lang="en-US" sz="4000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জলঢাকা</a:t>
            </a:r>
            <a:r>
              <a:rPr lang="en-US" sz="4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sz="4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4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নীলফামারী</a:t>
            </a:r>
            <a:r>
              <a:rPr lang="en-US" sz="4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2896394" y="3656806"/>
            <a:ext cx="39624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638800" y="1143000"/>
            <a:ext cx="266290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76800" y="2209800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৩য়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বিষয়ঃপ্রাথমিক বিজ্ঞান</a:t>
            </a:r>
          </a:p>
          <a:p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পাঠঃআমাদের পরিবেশ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(আমাদের...... পরিবেশ)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6" grpId="0" animBg="1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13"/>
            <p:cNvGrpSpPr/>
            <p:nvPr/>
          </p:nvGrpSpPr>
          <p:grpSpPr>
            <a:xfrm>
              <a:off x="0" y="304800"/>
              <a:ext cx="381003" cy="6324600"/>
              <a:chOff x="0" y="304800"/>
              <a:chExt cx="381003" cy="6324600"/>
            </a:xfrm>
          </p:grpSpPr>
          <p:sp>
            <p:nvSpPr>
              <p:cNvPr id="26" name="Flowchart: Decision 2"/>
              <p:cNvSpPr/>
              <p:nvPr/>
            </p:nvSpPr>
            <p:spPr>
              <a:xfrm rot="16200000">
                <a:off x="-685035" y="989838"/>
                <a:ext cx="1751076" cy="381000"/>
              </a:xfrm>
              <a:prstGeom prst="flowChartDecision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7" name="Flowchart: Decision 3"/>
              <p:cNvSpPr/>
              <p:nvPr/>
            </p:nvSpPr>
            <p:spPr>
              <a:xfrm rot="16200000">
                <a:off x="-685038" y="3275838"/>
                <a:ext cx="1751076" cy="381000"/>
              </a:xfrm>
              <a:prstGeom prst="flowChartDecision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8" name="Flowchart: Decision 4"/>
              <p:cNvSpPr/>
              <p:nvPr/>
            </p:nvSpPr>
            <p:spPr>
              <a:xfrm rot="16200000">
                <a:off x="-685038" y="5563362"/>
                <a:ext cx="1751076" cy="381000"/>
              </a:xfrm>
              <a:prstGeom prst="flowChartDecision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9" name="Flowchart: Connector 28"/>
              <p:cNvSpPr/>
              <p:nvPr/>
            </p:nvSpPr>
            <p:spPr>
              <a:xfrm>
                <a:off x="33670" y="2133600"/>
                <a:ext cx="304800" cy="381000"/>
              </a:xfrm>
              <a:prstGeom prst="flowChartConnector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/>
              </a:p>
            </p:txBody>
          </p:sp>
          <p:sp>
            <p:nvSpPr>
              <p:cNvPr id="30" name="Flowchart: Connector 29"/>
              <p:cNvSpPr/>
              <p:nvPr/>
            </p:nvSpPr>
            <p:spPr>
              <a:xfrm>
                <a:off x="33670" y="4419600"/>
                <a:ext cx="304800" cy="381000"/>
              </a:xfrm>
              <a:prstGeom prst="flowChartConnector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/>
              </a:p>
            </p:txBody>
          </p:sp>
        </p:grpSp>
        <p:grpSp>
          <p:nvGrpSpPr>
            <p:cNvPr id="4" name="Group 14"/>
            <p:cNvGrpSpPr/>
            <p:nvPr/>
          </p:nvGrpSpPr>
          <p:grpSpPr>
            <a:xfrm>
              <a:off x="8762997" y="228600"/>
              <a:ext cx="381003" cy="6324600"/>
              <a:chOff x="0" y="304800"/>
              <a:chExt cx="381003" cy="6324600"/>
            </a:xfrm>
          </p:grpSpPr>
          <p:sp>
            <p:nvSpPr>
              <p:cNvPr id="21" name="Flowchart: Decision 20"/>
              <p:cNvSpPr/>
              <p:nvPr/>
            </p:nvSpPr>
            <p:spPr>
              <a:xfrm rot="16200000">
                <a:off x="-685035" y="989838"/>
                <a:ext cx="1751076" cy="381000"/>
              </a:xfrm>
              <a:prstGeom prst="flowChartDecision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2" name="Flowchart: Decision 21"/>
              <p:cNvSpPr/>
              <p:nvPr/>
            </p:nvSpPr>
            <p:spPr>
              <a:xfrm rot="16200000">
                <a:off x="-685038" y="3275838"/>
                <a:ext cx="1751076" cy="381000"/>
              </a:xfrm>
              <a:prstGeom prst="flowChartDecision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3" name="Flowchart: Decision 22"/>
              <p:cNvSpPr/>
              <p:nvPr/>
            </p:nvSpPr>
            <p:spPr>
              <a:xfrm rot="16200000">
                <a:off x="-685038" y="5563362"/>
                <a:ext cx="1751076" cy="381000"/>
              </a:xfrm>
              <a:prstGeom prst="flowChartDecision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4" name="Flowchart: Connector 23"/>
              <p:cNvSpPr/>
              <p:nvPr/>
            </p:nvSpPr>
            <p:spPr>
              <a:xfrm>
                <a:off x="33670" y="2133600"/>
                <a:ext cx="304800" cy="381000"/>
              </a:xfrm>
              <a:prstGeom prst="flowChartConnector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/>
              </a:p>
            </p:txBody>
          </p:sp>
          <p:sp>
            <p:nvSpPr>
              <p:cNvPr id="25" name="Flowchart: Connector 24"/>
              <p:cNvSpPr/>
              <p:nvPr/>
            </p:nvSpPr>
            <p:spPr>
              <a:xfrm>
                <a:off x="33670" y="4419600"/>
                <a:ext cx="304800" cy="381000"/>
              </a:xfrm>
              <a:prstGeom prst="flowChartConnector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/>
              </a:p>
            </p:txBody>
          </p:sp>
        </p:grpSp>
        <p:grpSp>
          <p:nvGrpSpPr>
            <p:cNvPr id="5" name="Group 27"/>
            <p:cNvGrpSpPr/>
            <p:nvPr/>
          </p:nvGrpSpPr>
          <p:grpSpPr>
            <a:xfrm>
              <a:off x="228600" y="0"/>
              <a:ext cx="8610600" cy="402265"/>
              <a:chOff x="304800" y="0"/>
              <a:chExt cx="8610600" cy="402265"/>
            </a:xfrm>
          </p:grpSpPr>
          <p:sp>
            <p:nvSpPr>
              <p:cNvPr id="14" name="Flowchart: Decision 13"/>
              <p:cNvSpPr/>
              <p:nvPr/>
            </p:nvSpPr>
            <p:spPr>
              <a:xfrm>
                <a:off x="304800" y="0"/>
                <a:ext cx="1751076" cy="381000"/>
              </a:xfrm>
              <a:prstGeom prst="flowChartDecision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5" name="Flowchart: Decision 14"/>
              <p:cNvSpPr/>
              <p:nvPr/>
            </p:nvSpPr>
            <p:spPr>
              <a:xfrm>
                <a:off x="2590800" y="0"/>
                <a:ext cx="1751076" cy="381000"/>
              </a:xfrm>
              <a:prstGeom prst="flowChartDecision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6" name="Flowchart: Decision 15"/>
              <p:cNvSpPr/>
              <p:nvPr/>
            </p:nvSpPr>
            <p:spPr>
              <a:xfrm>
                <a:off x="4954524" y="0"/>
                <a:ext cx="1751076" cy="381000"/>
              </a:xfrm>
              <a:prstGeom prst="flowChartDecision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7" name="Flowchart: Decision 16"/>
              <p:cNvSpPr/>
              <p:nvPr/>
            </p:nvSpPr>
            <p:spPr>
              <a:xfrm>
                <a:off x="7164324" y="0"/>
                <a:ext cx="1751076" cy="381000"/>
              </a:xfrm>
              <a:prstGeom prst="flowChartDecision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8" name="Flowchart: Connector 17"/>
              <p:cNvSpPr/>
              <p:nvPr/>
            </p:nvSpPr>
            <p:spPr>
              <a:xfrm>
                <a:off x="2154865" y="21265"/>
                <a:ext cx="304800" cy="381000"/>
              </a:xfrm>
              <a:prstGeom prst="flowChartConnector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/>
              </a:p>
            </p:txBody>
          </p:sp>
          <p:sp>
            <p:nvSpPr>
              <p:cNvPr id="19" name="Flowchart: Connector 18"/>
              <p:cNvSpPr/>
              <p:nvPr/>
            </p:nvSpPr>
            <p:spPr>
              <a:xfrm>
                <a:off x="6781800" y="21265"/>
                <a:ext cx="304800" cy="381000"/>
              </a:xfrm>
              <a:prstGeom prst="flowChartConnector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/>
              </a:p>
            </p:txBody>
          </p:sp>
          <p:sp>
            <p:nvSpPr>
              <p:cNvPr id="20" name="Flowchart: Connector 19"/>
              <p:cNvSpPr/>
              <p:nvPr/>
            </p:nvSpPr>
            <p:spPr>
              <a:xfrm>
                <a:off x="4504660" y="21265"/>
                <a:ext cx="304800" cy="381000"/>
              </a:xfrm>
              <a:prstGeom prst="flowChartConnector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/>
              </a:p>
            </p:txBody>
          </p:sp>
        </p:grpSp>
        <p:grpSp>
          <p:nvGrpSpPr>
            <p:cNvPr id="6" name="Group 28"/>
            <p:cNvGrpSpPr/>
            <p:nvPr/>
          </p:nvGrpSpPr>
          <p:grpSpPr>
            <a:xfrm>
              <a:off x="304800" y="6455735"/>
              <a:ext cx="8610600" cy="402265"/>
              <a:chOff x="304800" y="0"/>
              <a:chExt cx="8610600" cy="402265"/>
            </a:xfrm>
          </p:grpSpPr>
          <p:sp>
            <p:nvSpPr>
              <p:cNvPr id="7" name="Flowchart: Decision 6"/>
              <p:cNvSpPr/>
              <p:nvPr/>
            </p:nvSpPr>
            <p:spPr>
              <a:xfrm>
                <a:off x="304800" y="0"/>
                <a:ext cx="1751076" cy="381000"/>
              </a:xfrm>
              <a:prstGeom prst="flowChartDecision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8" name="Flowchart: Decision 7"/>
              <p:cNvSpPr/>
              <p:nvPr/>
            </p:nvSpPr>
            <p:spPr>
              <a:xfrm>
                <a:off x="2590800" y="0"/>
                <a:ext cx="1751076" cy="381000"/>
              </a:xfrm>
              <a:prstGeom prst="flowChartDecision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9" name="Flowchart: Decision 8"/>
              <p:cNvSpPr/>
              <p:nvPr/>
            </p:nvSpPr>
            <p:spPr>
              <a:xfrm>
                <a:off x="4954524" y="0"/>
                <a:ext cx="1751076" cy="381000"/>
              </a:xfrm>
              <a:prstGeom prst="flowChartDecision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0" name="Flowchart: Decision 9"/>
              <p:cNvSpPr/>
              <p:nvPr/>
            </p:nvSpPr>
            <p:spPr>
              <a:xfrm>
                <a:off x="7164324" y="0"/>
                <a:ext cx="1751076" cy="381000"/>
              </a:xfrm>
              <a:prstGeom prst="flowChartDecision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lowchart: Connector 10"/>
              <p:cNvSpPr/>
              <p:nvPr/>
            </p:nvSpPr>
            <p:spPr>
              <a:xfrm>
                <a:off x="2154865" y="21265"/>
                <a:ext cx="304800" cy="381000"/>
              </a:xfrm>
              <a:prstGeom prst="flowChartConnector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/>
              </a:p>
            </p:txBody>
          </p:sp>
          <p:sp>
            <p:nvSpPr>
              <p:cNvPr id="12" name="Flowchart: Connector 11"/>
              <p:cNvSpPr/>
              <p:nvPr/>
            </p:nvSpPr>
            <p:spPr>
              <a:xfrm>
                <a:off x="6781800" y="21265"/>
                <a:ext cx="304800" cy="381000"/>
              </a:xfrm>
              <a:prstGeom prst="flowChartConnector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/>
              </a:p>
            </p:txBody>
          </p:sp>
          <p:sp>
            <p:nvSpPr>
              <p:cNvPr id="13" name="Flowchart: Connector 12"/>
              <p:cNvSpPr/>
              <p:nvPr/>
            </p:nvSpPr>
            <p:spPr>
              <a:xfrm>
                <a:off x="4504660" y="21265"/>
                <a:ext cx="304800" cy="381000"/>
              </a:xfrm>
              <a:prstGeom prst="flowChartConnector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800"/>
              </a:p>
            </p:txBody>
          </p:sp>
        </p:grpSp>
      </p:grpSp>
      <p:sp>
        <p:nvSpPr>
          <p:cNvPr id="31" name="Rectangle 30"/>
          <p:cNvSpPr/>
          <p:nvPr/>
        </p:nvSpPr>
        <p:spPr>
          <a:xfrm>
            <a:off x="3348303" y="990600"/>
            <a:ext cx="1909497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2263914"/>
            <a:ext cx="4690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১।পরিবেশ কী তা বলতে পারবে।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000" y="307854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২।পর্যবেক্ষনের মাধ্যমে পরিবেশের বিভিন্ন উপাদান যেমন মাটি,বায়ু,পানি,নদনদী,গাছপালা,চেয়ারটেবিল,বইখাতা,</a:t>
            </a:r>
          </a:p>
          <a:p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 ও সহপাঠী,সূর্য ইত্যাদি শনাক্ত করতে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9144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54585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বলতো এটা কিসের ছবি?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13"/>
            <p:cNvGrpSpPr/>
            <p:nvPr/>
          </p:nvGrpSpPr>
          <p:grpSpPr>
            <a:xfrm>
              <a:off x="0" y="304800"/>
              <a:ext cx="381003" cy="6324600"/>
              <a:chOff x="0" y="304800"/>
              <a:chExt cx="381003" cy="6324600"/>
            </a:xfrm>
          </p:grpSpPr>
          <p:sp>
            <p:nvSpPr>
              <p:cNvPr id="26" name="Flowchart: Decision 2"/>
              <p:cNvSpPr/>
              <p:nvPr/>
            </p:nvSpPr>
            <p:spPr>
              <a:xfrm rot="16200000">
                <a:off x="-685035" y="989838"/>
                <a:ext cx="1751076" cy="381000"/>
              </a:xfrm>
              <a:prstGeom prst="flowChartDecision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7" name="Flowchart: Decision 3"/>
              <p:cNvSpPr/>
              <p:nvPr/>
            </p:nvSpPr>
            <p:spPr>
              <a:xfrm rot="16200000">
                <a:off x="-685038" y="3275838"/>
                <a:ext cx="1751076" cy="381000"/>
              </a:xfrm>
              <a:prstGeom prst="flowChartDecision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8" name="Flowchart: Decision 4"/>
              <p:cNvSpPr/>
              <p:nvPr/>
            </p:nvSpPr>
            <p:spPr>
              <a:xfrm rot="16200000">
                <a:off x="-685038" y="5563362"/>
                <a:ext cx="1751076" cy="381000"/>
              </a:xfrm>
              <a:prstGeom prst="flowChartDecision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9" name="Flowchart: Connector 28"/>
              <p:cNvSpPr/>
              <p:nvPr/>
            </p:nvSpPr>
            <p:spPr>
              <a:xfrm>
                <a:off x="33670" y="2133600"/>
                <a:ext cx="304800" cy="381000"/>
              </a:xfrm>
              <a:prstGeom prst="flowChartConnector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30" name="Flowchart: Connector 29"/>
              <p:cNvSpPr/>
              <p:nvPr/>
            </p:nvSpPr>
            <p:spPr>
              <a:xfrm>
                <a:off x="33670" y="4419600"/>
                <a:ext cx="304800" cy="381000"/>
              </a:xfrm>
              <a:prstGeom prst="flowChartConnector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4" name="Group 14"/>
            <p:cNvGrpSpPr/>
            <p:nvPr/>
          </p:nvGrpSpPr>
          <p:grpSpPr>
            <a:xfrm>
              <a:off x="8762997" y="228600"/>
              <a:ext cx="381003" cy="6324600"/>
              <a:chOff x="0" y="304800"/>
              <a:chExt cx="381003" cy="6324600"/>
            </a:xfrm>
          </p:grpSpPr>
          <p:sp>
            <p:nvSpPr>
              <p:cNvPr id="21" name="Flowchart: Decision 20"/>
              <p:cNvSpPr/>
              <p:nvPr/>
            </p:nvSpPr>
            <p:spPr>
              <a:xfrm rot="16200000">
                <a:off x="-685035" y="989838"/>
                <a:ext cx="1751076" cy="381000"/>
              </a:xfrm>
              <a:prstGeom prst="flowChartDecision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2" name="Flowchart: Decision 21"/>
              <p:cNvSpPr/>
              <p:nvPr/>
            </p:nvSpPr>
            <p:spPr>
              <a:xfrm rot="16200000">
                <a:off x="-685038" y="3275838"/>
                <a:ext cx="1751076" cy="381000"/>
              </a:xfrm>
              <a:prstGeom prst="flowChartDecision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3" name="Flowchart: Decision 22"/>
              <p:cNvSpPr/>
              <p:nvPr/>
            </p:nvSpPr>
            <p:spPr>
              <a:xfrm rot="16200000">
                <a:off x="-685038" y="5563362"/>
                <a:ext cx="1751076" cy="381000"/>
              </a:xfrm>
              <a:prstGeom prst="flowChartDecision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4" name="Flowchart: Connector 23"/>
              <p:cNvSpPr/>
              <p:nvPr/>
            </p:nvSpPr>
            <p:spPr>
              <a:xfrm>
                <a:off x="33670" y="2133600"/>
                <a:ext cx="304800" cy="381000"/>
              </a:xfrm>
              <a:prstGeom prst="flowChartConnector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25" name="Flowchart: Connector 24"/>
              <p:cNvSpPr/>
              <p:nvPr/>
            </p:nvSpPr>
            <p:spPr>
              <a:xfrm>
                <a:off x="33670" y="4419600"/>
                <a:ext cx="304800" cy="381000"/>
              </a:xfrm>
              <a:prstGeom prst="flowChartConnector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5" name="Group 27"/>
            <p:cNvGrpSpPr/>
            <p:nvPr/>
          </p:nvGrpSpPr>
          <p:grpSpPr>
            <a:xfrm>
              <a:off x="228600" y="0"/>
              <a:ext cx="8610600" cy="402265"/>
              <a:chOff x="304800" y="0"/>
              <a:chExt cx="8610600" cy="402265"/>
            </a:xfrm>
          </p:grpSpPr>
          <p:sp>
            <p:nvSpPr>
              <p:cNvPr id="14" name="Flowchart: Decision 13"/>
              <p:cNvSpPr/>
              <p:nvPr/>
            </p:nvSpPr>
            <p:spPr>
              <a:xfrm>
                <a:off x="304800" y="0"/>
                <a:ext cx="1751076" cy="381000"/>
              </a:xfrm>
              <a:prstGeom prst="flowChartDecision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5" name="Flowchart: Decision 14"/>
              <p:cNvSpPr/>
              <p:nvPr/>
            </p:nvSpPr>
            <p:spPr>
              <a:xfrm>
                <a:off x="2590800" y="0"/>
                <a:ext cx="1751076" cy="381000"/>
              </a:xfrm>
              <a:prstGeom prst="flowChartDecision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6" name="Flowchart: Decision 15"/>
              <p:cNvSpPr/>
              <p:nvPr/>
            </p:nvSpPr>
            <p:spPr>
              <a:xfrm>
                <a:off x="4954524" y="0"/>
                <a:ext cx="1751076" cy="381000"/>
              </a:xfrm>
              <a:prstGeom prst="flowChartDecision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7" name="Flowchart: Decision 16"/>
              <p:cNvSpPr/>
              <p:nvPr/>
            </p:nvSpPr>
            <p:spPr>
              <a:xfrm>
                <a:off x="7164324" y="0"/>
                <a:ext cx="1751076" cy="381000"/>
              </a:xfrm>
              <a:prstGeom prst="flowChartDecision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8" name="Flowchart: Connector 17"/>
              <p:cNvSpPr/>
              <p:nvPr/>
            </p:nvSpPr>
            <p:spPr>
              <a:xfrm>
                <a:off x="2154865" y="21265"/>
                <a:ext cx="304800" cy="381000"/>
              </a:xfrm>
              <a:prstGeom prst="flowChartConnector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19" name="Flowchart: Connector 18"/>
              <p:cNvSpPr/>
              <p:nvPr/>
            </p:nvSpPr>
            <p:spPr>
              <a:xfrm>
                <a:off x="6781800" y="21265"/>
                <a:ext cx="304800" cy="381000"/>
              </a:xfrm>
              <a:prstGeom prst="flowChartConnector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20" name="Flowchart: Connector 19"/>
              <p:cNvSpPr/>
              <p:nvPr/>
            </p:nvSpPr>
            <p:spPr>
              <a:xfrm>
                <a:off x="4504660" y="21265"/>
                <a:ext cx="304800" cy="381000"/>
              </a:xfrm>
              <a:prstGeom prst="flowChartConnector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6" name="Group 28"/>
            <p:cNvGrpSpPr/>
            <p:nvPr/>
          </p:nvGrpSpPr>
          <p:grpSpPr>
            <a:xfrm>
              <a:off x="304800" y="6455735"/>
              <a:ext cx="8610600" cy="402265"/>
              <a:chOff x="304800" y="0"/>
              <a:chExt cx="8610600" cy="402265"/>
            </a:xfrm>
          </p:grpSpPr>
          <p:sp>
            <p:nvSpPr>
              <p:cNvPr id="7" name="Flowchart: Decision 6"/>
              <p:cNvSpPr/>
              <p:nvPr/>
            </p:nvSpPr>
            <p:spPr>
              <a:xfrm>
                <a:off x="304800" y="0"/>
                <a:ext cx="1751076" cy="381000"/>
              </a:xfrm>
              <a:prstGeom prst="flowChartDecision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8" name="Flowchart: Decision 7"/>
              <p:cNvSpPr/>
              <p:nvPr/>
            </p:nvSpPr>
            <p:spPr>
              <a:xfrm>
                <a:off x="2590800" y="0"/>
                <a:ext cx="1751076" cy="381000"/>
              </a:xfrm>
              <a:prstGeom prst="flowChartDecision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9" name="Flowchart: Decision 8"/>
              <p:cNvSpPr/>
              <p:nvPr/>
            </p:nvSpPr>
            <p:spPr>
              <a:xfrm>
                <a:off x="4954524" y="0"/>
                <a:ext cx="1751076" cy="381000"/>
              </a:xfrm>
              <a:prstGeom prst="flowChartDecision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0" name="Flowchart: Decision 9"/>
              <p:cNvSpPr/>
              <p:nvPr/>
            </p:nvSpPr>
            <p:spPr>
              <a:xfrm>
                <a:off x="7164324" y="0"/>
                <a:ext cx="1751076" cy="381000"/>
              </a:xfrm>
              <a:prstGeom prst="flowChartDecision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lowchart: Connector 10"/>
              <p:cNvSpPr/>
              <p:nvPr/>
            </p:nvSpPr>
            <p:spPr>
              <a:xfrm>
                <a:off x="2154865" y="21265"/>
                <a:ext cx="304800" cy="381000"/>
              </a:xfrm>
              <a:prstGeom prst="flowChartConnector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12" name="Flowchart: Connector 11"/>
              <p:cNvSpPr/>
              <p:nvPr/>
            </p:nvSpPr>
            <p:spPr>
              <a:xfrm>
                <a:off x="6781800" y="21265"/>
                <a:ext cx="304800" cy="381000"/>
              </a:xfrm>
              <a:prstGeom prst="flowChartConnector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13" name="Flowchart: Connector 12"/>
              <p:cNvSpPr/>
              <p:nvPr/>
            </p:nvSpPr>
            <p:spPr>
              <a:xfrm>
                <a:off x="4504660" y="21265"/>
                <a:ext cx="304800" cy="381000"/>
              </a:xfrm>
              <a:prstGeom prst="flowChartConnector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/>
                  </a:solidFill>
                </a:endParaRP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1678776" y="1447800"/>
            <a:ext cx="46458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আজকে আমরা পড়ব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38400" y="3124200"/>
            <a:ext cx="43348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আমাদের পরিবেশ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76200"/>
            <a:ext cx="46570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এগুলো কিসের ছবি ?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4114800"/>
            <a:ext cx="30925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এগুলোই আমাদের </a:t>
            </a:r>
          </a:p>
          <a:p>
            <a:r>
              <a: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762000"/>
            <a:ext cx="9144000" cy="6096000"/>
            <a:chOff x="0" y="762000"/>
            <a:chExt cx="9144000" cy="6096000"/>
          </a:xfrm>
        </p:grpSpPr>
        <p:grpSp>
          <p:nvGrpSpPr>
            <p:cNvPr id="38" name="Group 37"/>
            <p:cNvGrpSpPr/>
            <p:nvPr/>
          </p:nvGrpSpPr>
          <p:grpSpPr>
            <a:xfrm>
              <a:off x="0" y="762000"/>
              <a:ext cx="9144000" cy="6045304"/>
              <a:chOff x="0" y="762000"/>
              <a:chExt cx="9144000" cy="6045304"/>
            </a:xfrm>
          </p:grpSpPr>
          <p:pic>
            <p:nvPicPr>
              <p:cNvPr id="31" name="Picture 30" descr="d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838200"/>
                <a:ext cx="3091430" cy="2667000"/>
              </a:xfrm>
              <a:prstGeom prst="rect">
                <a:avLst/>
              </a:prstGeom>
            </p:spPr>
          </p:pic>
          <p:pic>
            <p:nvPicPr>
              <p:cNvPr id="34" name="Picture 33" descr="bn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3581399"/>
                <a:ext cx="2847975" cy="3225905"/>
              </a:xfrm>
              <a:prstGeom prst="rect">
                <a:avLst/>
              </a:prstGeom>
            </p:spPr>
          </p:pic>
          <p:pic>
            <p:nvPicPr>
              <p:cNvPr id="36" name="Picture 35" descr="chalkboard-blackboard-duster-chalk-6671469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24200" y="762000"/>
                <a:ext cx="2971800" cy="2828925"/>
              </a:xfrm>
              <a:prstGeom prst="rect">
                <a:avLst/>
              </a:prstGeom>
            </p:spPr>
          </p:pic>
          <p:pic>
            <p:nvPicPr>
              <p:cNvPr id="37" name="Picture 36" descr="mnbv.jp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96000" y="762000"/>
                <a:ext cx="3048000" cy="2743200"/>
              </a:xfrm>
              <a:prstGeom prst="rect">
                <a:avLst/>
              </a:prstGeom>
            </p:spPr>
          </p:pic>
        </p:grpSp>
        <p:pic>
          <p:nvPicPr>
            <p:cNvPr id="10" name="Picture 9" descr="k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895600" y="3581400"/>
              <a:ext cx="3352800" cy="32766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1" y="914400"/>
            <a:ext cx="9144001" cy="5181600"/>
            <a:chOff x="-1" y="914400"/>
            <a:chExt cx="9144001" cy="5181600"/>
          </a:xfrm>
        </p:grpSpPr>
        <p:pic>
          <p:nvPicPr>
            <p:cNvPr id="31" name="Picture 30" descr="a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" y="914400"/>
              <a:ext cx="3258207" cy="2667000"/>
            </a:xfrm>
            <a:prstGeom prst="rect">
              <a:avLst/>
            </a:prstGeom>
          </p:spPr>
        </p:pic>
        <p:pic>
          <p:nvPicPr>
            <p:cNvPr id="32" name="Picture 31" descr="b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00400" y="914400"/>
              <a:ext cx="3028950" cy="2667000"/>
            </a:xfrm>
            <a:prstGeom prst="rect">
              <a:avLst/>
            </a:prstGeom>
          </p:spPr>
        </p:pic>
        <p:pic>
          <p:nvPicPr>
            <p:cNvPr id="33" name="Picture 32" descr="m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38875" y="914400"/>
              <a:ext cx="2905125" cy="2667000"/>
            </a:xfrm>
            <a:prstGeom prst="rect">
              <a:avLst/>
            </a:prstGeom>
          </p:spPr>
        </p:pic>
        <p:pic>
          <p:nvPicPr>
            <p:cNvPr id="34" name="Picture 33" descr="hjg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0" y="3657600"/>
              <a:ext cx="3255390" cy="2438400"/>
            </a:xfrm>
            <a:prstGeom prst="rect">
              <a:avLst/>
            </a:prstGeom>
          </p:spPr>
        </p:pic>
        <p:pic>
          <p:nvPicPr>
            <p:cNvPr id="35" name="Picture 34" descr="n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276601" y="3657600"/>
              <a:ext cx="2971800" cy="2438400"/>
            </a:xfrm>
            <a:prstGeom prst="rect">
              <a:avLst/>
            </a:prstGeom>
          </p:spPr>
        </p:pic>
        <p:pic>
          <p:nvPicPr>
            <p:cNvPr id="37" name="Picture 36" descr="sd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248400" y="3657600"/>
              <a:ext cx="2838450" cy="2438400"/>
            </a:xfrm>
            <a:prstGeom prst="rect">
              <a:avLst/>
            </a:prstGeom>
          </p:spPr>
        </p:pic>
      </p:grpSp>
      <p:sp>
        <p:nvSpPr>
          <p:cNvPr id="39" name="TextBox 38"/>
          <p:cNvSpPr txBox="1"/>
          <p:nvPr/>
        </p:nvSpPr>
        <p:spPr>
          <a:xfrm>
            <a:off x="76200" y="76200"/>
            <a:ext cx="44726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এগুলো কিসের ছবি?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800" y="6172200"/>
            <a:ext cx="42723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এগুলো আমাদের পরিবেশ।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0" y="4627364"/>
            <a:ext cx="91440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আমাদের চারপাশে রয়েছে বন্ধুবান্ধব,গাছপালা,পশুপাখি,মাটি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বায়ু,শ্রেণিকক্ষে চেয়ার,টেবিল,বই ,শিক্ষক,মাবাবা,ভাইবোন।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এই সবকিছু নিয়েই আমাদের </a:t>
            </a:r>
            <a:r>
              <a:rPr lang="bn-IN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648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13"/>
            <p:cNvGrpSpPr/>
            <p:nvPr/>
          </p:nvGrpSpPr>
          <p:grpSpPr>
            <a:xfrm>
              <a:off x="0" y="304800"/>
              <a:ext cx="381003" cy="6324600"/>
              <a:chOff x="0" y="304800"/>
              <a:chExt cx="381003" cy="6324600"/>
            </a:xfrm>
          </p:grpSpPr>
          <p:sp>
            <p:nvSpPr>
              <p:cNvPr id="26" name="Flowchart: Decision 2"/>
              <p:cNvSpPr/>
              <p:nvPr/>
            </p:nvSpPr>
            <p:spPr>
              <a:xfrm rot="16200000">
                <a:off x="-685035" y="989838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7" name="Flowchart: Decision 3"/>
              <p:cNvSpPr/>
              <p:nvPr/>
            </p:nvSpPr>
            <p:spPr>
              <a:xfrm rot="16200000">
                <a:off x="-685038" y="3275838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8" name="Flowchart: Decision 4"/>
              <p:cNvSpPr/>
              <p:nvPr/>
            </p:nvSpPr>
            <p:spPr>
              <a:xfrm rot="16200000">
                <a:off x="-685038" y="5563362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9" name="Flowchart: Connector 28"/>
              <p:cNvSpPr/>
              <p:nvPr/>
            </p:nvSpPr>
            <p:spPr>
              <a:xfrm>
                <a:off x="33670" y="2133600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Connector 29"/>
              <p:cNvSpPr/>
              <p:nvPr/>
            </p:nvSpPr>
            <p:spPr>
              <a:xfrm>
                <a:off x="33670" y="4419600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4"/>
            <p:cNvGrpSpPr/>
            <p:nvPr/>
          </p:nvGrpSpPr>
          <p:grpSpPr>
            <a:xfrm>
              <a:off x="8762997" y="228600"/>
              <a:ext cx="381003" cy="6324600"/>
              <a:chOff x="0" y="304800"/>
              <a:chExt cx="381003" cy="6324600"/>
            </a:xfrm>
          </p:grpSpPr>
          <p:sp>
            <p:nvSpPr>
              <p:cNvPr id="21" name="Flowchart: Decision 20"/>
              <p:cNvSpPr/>
              <p:nvPr/>
            </p:nvSpPr>
            <p:spPr>
              <a:xfrm rot="16200000">
                <a:off x="-685035" y="989838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2" name="Flowchart: Decision 21"/>
              <p:cNvSpPr/>
              <p:nvPr/>
            </p:nvSpPr>
            <p:spPr>
              <a:xfrm rot="16200000">
                <a:off x="-685038" y="3275838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3" name="Flowchart: Decision 22"/>
              <p:cNvSpPr/>
              <p:nvPr/>
            </p:nvSpPr>
            <p:spPr>
              <a:xfrm rot="16200000">
                <a:off x="-685038" y="5563362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4" name="Flowchart: Connector 23"/>
              <p:cNvSpPr/>
              <p:nvPr/>
            </p:nvSpPr>
            <p:spPr>
              <a:xfrm>
                <a:off x="33670" y="2133600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lowchart: Connector 24"/>
              <p:cNvSpPr/>
              <p:nvPr/>
            </p:nvSpPr>
            <p:spPr>
              <a:xfrm>
                <a:off x="33670" y="4419600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7"/>
            <p:cNvGrpSpPr/>
            <p:nvPr/>
          </p:nvGrpSpPr>
          <p:grpSpPr>
            <a:xfrm>
              <a:off x="228600" y="0"/>
              <a:ext cx="8610600" cy="402265"/>
              <a:chOff x="304800" y="0"/>
              <a:chExt cx="8610600" cy="402265"/>
            </a:xfrm>
          </p:grpSpPr>
          <p:sp>
            <p:nvSpPr>
              <p:cNvPr id="14" name="Flowchart: Decision 13"/>
              <p:cNvSpPr/>
              <p:nvPr/>
            </p:nvSpPr>
            <p:spPr>
              <a:xfrm>
                <a:off x="304800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5" name="Flowchart: Decision 14"/>
              <p:cNvSpPr/>
              <p:nvPr/>
            </p:nvSpPr>
            <p:spPr>
              <a:xfrm>
                <a:off x="2590800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6" name="Flowchart: Decision 15"/>
              <p:cNvSpPr/>
              <p:nvPr/>
            </p:nvSpPr>
            <p:spPr>
              <a:xfrm>
                <a:off x="4954524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7" name="Flowchart: Decision 16"/>
              <p:cNvSpPr/>
              <p:nvPr/>
            </p:nvSpPr>
            <p:spPr>
              <a:xfrm>
                <a:off x="7164324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8" name="Flowchart: Connector 17"/>
              <p:cNvSpPr/>
              <p:nvPr/>
            </p:nvSpPr>
            <p:spPr>
              <a:xfrm>
                <a:off x="2154865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lowchart: Connector 18"/>
              <p:cNvSpPr/>
              <p:nvPr/>
            </p:nvSpPr>
            <p:spPr>
              <a:xfrm>
                <a:off x="6781800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lowchart: Connector 19"/>
              <p:cNvSpPr/>
              <p:nvPr/>
            </p:nvSpPr>
            <p:spPr>
              <a:xfrm>
                <a:off x="4504660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28"/>
            <p:cNvGrpSpPr/>
            <p:nvPr/>
          </p:nvGrpSpPr>
          <p:grpSpPr>
            <a:xfrm>
              <a:off x="304800" y="6455735"/>
              <a:ext cx="8610600" cy="402265"/>
              <a:chOff x="304800" y="0"/>
              <a:chExt cx="8610600" cy="402265"/>
            </a:xfrm>
          </p:grpSpPr>
          <p:sp>
            <p:nvSpPr>
              <p:cNvPr id="7" name="Flowchart: Decision 6"/>
              <p:cNvSpPr/>
              <p:nvPr/>
            </p:nvSpPr>
            <p:spPr>
              <a:xfrm>
                <a:off x="304800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8" name="Flowchart: Decision 7"/>
              <p:cNvSpPr/>
              <p:nvPr/>
            </p:nvSpPr>
            <p:spPr>
              <a:xfrm>
                <a:off x="2590800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9" name="Flowchart: Decision 8"/>
              <p:cNvSpPr/>
              <p:nvPr/>
            </p:nvSpPr>
            <p:spPr>
              <a:xfrm>
                <a:off x="4954524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0" name="Flowchart: Decision 9"/>
              <p:cNvSpPr/>
              <p:nvPr/>
            </p:nvSpPr>
            <p:spPr>
              <a:xfrm>
                <a:off x="7164324" y="0"/>
                <a:ext cx="1751076" cy="381000"/>
              </a:xfrm>
              <a:prstGeom prst="flowChartDecision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lowchart: Connector 10"/>
              <p:cNvSpPr/>
              <p:nvPr/>
            </p:nvSpPr>
            <p:spPr>
              <a:xfrm>
                <a:off x="2154865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lowchart: Connector 11"/>
              <p:cNvSpPr/>
              <p:nvPr/>
            </p:nvSpPr>
            <p:spPr>
              <a:xfrm>
                <a:off x="6781800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Connector 12"/>
              <p:cNvSpPr/>
              <p:nvPr/>
            </p:nvSpPr>
            <p:spPr>
              <a:xfrm>
                <a:off x="4504660" y="21265"/>
                <a:ext cx="304800" cy="381000"/>
              </a:xfrm>
              <a:prstGeom prst="flowChartConnector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5334000" y="3429000"/>
            <a:ext cx="36231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b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শুণ্যস্থান পূরণ কর </a:t>
            </a:r>
            <a:endParaRPr lang="en-US" sz="4800" b="1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67525" y="1066800"/>
            <a:ext cx="531427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 কোনটি পরিবেশের উপাদান?</a:t>
            </a:r>
          </a:p>
          <a:p>
            <a:r>
              <a: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ক) মানুষ খ)অসুখ গ)মন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২। শ্রেণিকক্ষের পরিবেশ কোনটি?</a:t>
            </a:r>
          </a:p>
          <a:p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ক) চক খ) ঘাস গ) গরু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5396" y="381000"/>
            <a:ext cx="29306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সঠিক উত্তর দাও</a:t>
            </a:r>
            <a:endParaRPr lang="en-US" sz="44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1632" y="4157008"/>
            <a:ext cx="87623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ক) আমাদের চারপাশের সবকিছু নিয়ে তৈরী হয়েছে </a:t>
            </a:r>
          </a:p>
          <a:p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আমাদের  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……</a:t>
            </a: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।</a:t>
            </a:r>
          </a:p>
          <a:p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খ)নানা রকমের জিনিস আমাদের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…….</a:t>
            </a:r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ঘিরে রেখেছে।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19200" y="1524000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√</a:t>
            </a:r>
            <a:endParaRPr lang="en-US" sz="5400" b="1" dirty="0"/>
          </a:p>
        </p:txBody>
      </p:sp>
      <p:sp>
        <p:nvSpPr>
          <p:cNvPr id="36" name="Rectangle 35"/>
          <p:cNvSpPr/>
          <p:nvPr/>
        </p:nvSpPr>
        <p:spPr>
          <a:xfrm>
            <a:off x="1219200" y="2667000"/>
            <a:ext cx="5293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/>
              <a:t>√</a:t>
            </a:r>
            <a:endParaRPr lang="en-US" sz="5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828800" y="4702314"/>
            <a:ext cx="14382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পরিবেশ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311914"/>
            <a:ext cx="1398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চারদিক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205</Words>
  <Application>Microsoft Office PowerPoint</Application>
  <PresentationFormat>On-screen Show (4:3)</PresentationFormat>
  <Paragraphs>56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Imran</dc:creator>
  <cp:lastModifiedBy>Muhammed Imran</cp:lastModifiedBy>
  <cp:revision>75</cp:revision>
  <dcterms:created xsi:type="dcterms:W3CDTF">2006-08-16T00:00:00Z</dcterms:created>
  <dcterms:modified xsi:type="dcterms:W3CDTF">2020-01-04T13:52:11Z</dcterms:modified>
</cp:coreProperties>
</file>