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DE042-E786-44AD-8CDC-7E19DA80FFEE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B1752-4226-4271-A3D3-EFD4372D4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1752-4226-4271-A3D3-EFD4372D41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সকলকে স্বাগতম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images (6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নিরব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প্রশ্নঃ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লেখক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বাড়ী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ফিরে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যাওয়ার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আগ্রহ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খুঁজে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পেলেন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IMG_20191103_111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এসো আমরা  শব্দের অর্থ জেনে নিই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3657600" cy="152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পাণ্ডুর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990600"/>
            <a:ext cx="3657600" cy="152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ফ্যাকাশে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2590800"/>
            <a:ext cx="4191000" cy="2438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মালা রচনাকারী , মালাকর বেতনের বিনিময়ে বাগানের কাজা নিযুক্ত ব্যক্তি ।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5257800"/>
            <a:ext cx="4191000" cy="137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মালির স্ত্রী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62600"/>
            <a:ext cx="3657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মালিনী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4200"/>
            <a:ext cx="3657600" cy="137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মালি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43400" y="1371600"/>
            <a:ext cx="978408" cy="865632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10000" y="3200400"/>
            <a:ext cx="978408" cy="1115568"/>
          </a:xfrm>
          <a:prstGeom prst="rightArrow">
            <a:avLst>
              <a:gd name="adj1" fmla="val 50000"/>
              <a:gd name="adj2" fmla="val 4302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86200" y="5486400"/>
            <a:ext cx="978408" cy="9906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জোড়ায়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প্রশ্নঃ মালি-বৌ এর আচরণ কেমন ছিল ? ব্যাখ্যা কর ।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 -০১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প্রশ্নঃ-০১- ‘অতিথির স্মৃতি’ গল্পটি পড়ে শিক্ষার্থীরা কি পরিহার করবে ?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নিষ্ঠুরতা                 খ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আলসেমি 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আলসতা                   ঘ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দুষ্টুমি  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প্রশ্নঃ-০২-লেখক ট্রেন স্টেশন ছাড়লে অতিথি কোথায় দাঁড়িয়েছিল ? 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স্টেশনের ফটকে    খ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স্টেশনের ফটকের বাইরে 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স্টেশনের প্লাটফরমে     ঘ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স্টেশনের টিকিট কাউন্টারে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25146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54864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 -০২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41352"/>
            <a:ext cx="9144000" cy="46166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নীচের উদ্দিপকটি পড় এবং উত্তর কর । 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রাজীব পায়রা পোষে । একবার সে তার আত্নীয় বাড়ি থেকে একটা পায়রা নিয়ে আসে । পায়রাটির নাম রাখে ‘রাজা’ । তাকে নিয়ে রাজীবের আনন্দে  দিন কাটে। একরাতে খাটাশের হাতে প্রান দেয় ‘রাজা’। তার সেই ‘বাকবাকুম’ ডাক আজও ভুলতে পারেনি রাজীব । রাজার কথা মনে হলেই রাজীবের কেঁদে উঠে ।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 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ওপরের উদ্দীপকটিতে ‘অতিথির স্মৃতি’ যে ভাব প্রকাশ পেয়েছে ,তা হলো- </a:t>
            </a:r>
          </a:p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পশুপাখির সাথে মানুষের মমত্বের   সম্পর্ক </a:t>
            </a:r>
          </a:p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ii.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পশুপাখির বিয়োগ বেদনায়  কাতরতা </a:t>
            </a:r>
          </a:p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iii.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পশু পাখি পাওয়ার আনন্দে মানবমনের উৎফুল্লতা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নীচের কোনটি সঠিক ? 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     খ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ii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  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iii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  ঘ 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, ii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ও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iii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6019800"/>
            <a:ext cx="6858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বাড়ীর কাজ -০১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 descr="i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বাড়ীর কাজ-০২ </a:t>
            </a:r>
            <a:endParaRPr lang="en-US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মহেশ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দরিদ্র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বর্গাচাষী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গফুরের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অতি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আদরের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একমাত্র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ষাঁড়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দারিদ্রের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কারণে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ওকে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ঠিক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মত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খড়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বিচুলি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খেতে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দিতে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জমিদারের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কাছে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সামান্য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খড়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চেয়েও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নিজে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খেয়ে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থাকলেও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গফুরের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দুঃখ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নেই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মহেশের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খাবার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দিতে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পেরে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বুক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ফেটে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যায়।সে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মহেশের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গলা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জরিয়ে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ধরে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কাঁদতে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কাঁদতে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মহেশ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তুই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ছেলে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তুই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সন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প্রতিপালন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বুড়ো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হয়েছিস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তোকে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পেট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পুরে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খেতে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দিতে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পারিনে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তুইতো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জানিস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তোকে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কত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ভালবাসি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মহেশ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প্রত্যুতরে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গলা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বাড়িয়ে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আরামে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চোখ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বুঝে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বাড়ীর কাজ 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শরৎচন্দ্র চট্টপাধ্যায় দেওঘরে গিয়েছিলেন কেন ? 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অতিথি কিছুতেই ভিতরে ঢোকার  ভরসা পেল না কেন ?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উদ্দীপকে মহেশের প্রতি গফুরের আচরণে ‘অতিথির স্মৃতি’ গল্পের যে দিকটি ফুটে উঠেছে তা –ব্যাখ্যা কর । 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উদ্দীপকে গফুরের সাথে লেখকের চেতনাগত মিল থাকলেও পেক্ষাপট ভিন্ন –  ‘অতিথির স্মৃতি’ গল্পের আলোকে মন্তব্যটির যথার্থতা বিচার কর ।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বিনয়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কুমার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বিশ্বাস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সহকারী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কোলা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সদর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উদ্দিন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উচ্চ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বিদ্যালয়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রাজবাড়ী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সদর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রাজবাড়ী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মোবাঃ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828800"/>
            <a:ext cx="15971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সবাইকে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images (6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শ্রেণীঃ ৮ম 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বিষয়ঃ বাংলা ১ম পত্র 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(গদ্যাংশ) 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সময়ঃ ৫০ মিনিট 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০৪-০১-২০২০ইং </a:t>
            </a:r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 পরিচিতি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এসো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আরও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কিছু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দেখি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4" name="Picture 1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7244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44196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6324600"/>
            <a:ext cx="9144000" cy="5847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উপরের ছবিগুলো দেওঘরের 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এসো আমরা  কিছু ছবি দেখি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419600" cy="5791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6800"/>
            <a:ext cx="4724400" cy="5791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 পাঠ</a:t>
            </a:r>
          </a:p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“অতিথির স্মৃতি”</a:t>
            </a:r>
          </a:p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-শরৎচন্দ্র চট্টপাধ্যায়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8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7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দ্বিতীয়</a:t>
            </a:r>
            <a:r>
              <a:rPr lang="en-US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)  </a:t>
            </a:r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4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অতিথির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স্মৃতি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গল্পের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নির্বাচিত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২.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নুতন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কঠিন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৩.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পশু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পাখিদের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কিরুপ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সম্পর্ক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হওয়া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উচি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ৎ-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বর্ননা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৪.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দেওঘর-এর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বর্ননা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দিতে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শিখনফল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latin typeface="Shonar Bangla" pitchFamily="34" charset="0"/>
                <a:cs typeface="Shonar Bangla" pitchFamily="34" charset="0"/>
              </a:rPr>
              <a:t>আদর্শ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20180325_120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সরব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IMG_20191103_1113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522</Words>
  <Application>Microsoft Office PowerPoint</Application>
  <PresentationFormat>On-screen Show (4:3)</PresentationFormat>
  <Paragraphs>70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BINAY</cp:lastModifiedBy>
  <cp:revision>38</cp:revision>
  <dcterms:created xsi:type="dcterms:W3CDTF">2006-08-16T00:00:00Z</dcterms:created>
  <dcterms:modified xsi:type="dcterms:W3CDTF">2020-01-04T02:17:35Z</dcterms:modified>
</cp:coreProperties>
</file>