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4" r:id="rId3"/>
    <p:sldId id="272" r:id="rId4"/>
    <p:sldId id="273" r:id="rId5"/>
    <p:sldId id="275" r:id="rId6"/>
    <p:sldId id="256" r:id="rId7"/>
    <p:sldId id="276" r:id="rId8"/>
    <p:sldId id="257" r:id="rId9"/>
    <p:sldId id="278" r:id="rId10"/>
    <p:sldId id="279" r:id="rId11"/>
    <p:sldId id="258" r:id="rId12"/>
    <p:sldId id="259" r:id="rId13"/>
    <p:sldId id="260" r:id="rId14"/>
    <p:sldId id="280" r:id="rId15"/>
    <p:sldId id="281" r:id="rId16"/>
    <p:sldId id="277" r:id="rId17"/>
    <p:sldId id="262" r:id="rId18"/>
    <p:sldId id="263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74" d="100"/>
          <a:sy n="74" d="100"/>
        </p:scale>
        <p:origin x="7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4.jpeg"/><Relationship Id="rId7" Type="http://schemas.openxmlformats.org/officeDocument/2006/relationships/image" Target="../media/image1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3.png"/><Relationship Id="rId10" Type="http://schemas.openxmlformats.org/officeDocument/2006/relationships/image" Target="../media/image31.jpg"/><Relationship Id="rId4" Type="http://schemas.openxmlformats.org/officeDocument/2006/relationships/image" Target="../media/image28.jpg"/><Relationship Id="rId9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6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4344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ikoshBAN"/>
              </a:rPr>
              <a:t>শিখনফল-১ </a:t>
            </a:r>
            <a:endParaRPr lang="en-US" sz="14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6900" y="685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NikoshBAN"/>
              </a:rPr>
              <a:t>কাজ-১(</a:t>
            </a:r>
            <a:r>
              <a:rPr lang="en-US" b="1" dirty="0" err="1" smtClean="0">
                <a:latin typeface="NikoshBAN"/>
              </a:rPr>
              <a:t>একক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কাজ</a:t>
            </a:r>
            <a:r>
              <a:rPr lang="en-US" b="1" dirty="0" smtClean="0">
                <a:latin typeface="NikoshBAN"/>
              </a:rPr>
              <a:t>)</a:t>
            </a:r>
            <a:endParaRPr lang="en-US" b="1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4384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‘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সেইদিন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এই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মাঠ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’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কবিতা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আবৃত্তি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কর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।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NikoshBAN"/>
              </a:rPr>
              <a:t>(৩জন </a:t>
            </a:r>
            <a:r>
              <a:rPr lang="en-US" sz="2400" b="1" dirty="0" err="1" smtClean="0">
                <a:solidFill>
                  <a:schemeClr val="tx2"/>
                </a:solidFill>
                <a:latin typeface="NikoshBAN"/>
              </a:rPr>
              <a:t>শিক্ষার্থী</a:t>
            </a:r>
            <a:r>
              <a:rPr lang="en-US" sz="2400" b="1" dirty="0" smtClean="0">
                <a:solidFill>
                  <a:schemeClr val="tx2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NikoshBAN"/>
              </a:rPr>
              <a:t>আবৃত্তি</a:t>
            </a:r>
            <a:r>
              <a:rPr lang="en-US" sz="2400" b="1" dirty="0" smtClean="0">
                <a:solidFill>
                  <a:schemeClr val="tx2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NikoshBAN"/>
              </a:rPr>
              <a:t>করবে</a:t>
            </a:r>
            <a:r>
              <a:rPr lang="en-US" sz="2400" b="1" dirty="0" smtClean="0">
                <a:solidFill>
                  <a:schemeClr val="tx2"/>
                </a:solidFill>
                <a:latin typeface="NikoshBAN"/>
              </a:rPr>
              <a:t>)</a:t>
            </a:r>
            <a:endParaRPr lang="en-US" sz="2400" b="1" dirty="0">
              <a:solidFill>
                <a:schemeClr val="tx2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537938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7469" y="2514600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সেই দিন এই মাঠ স্তব্ধ হবে নাকো জানি-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নদী নক্ষত্রের তলে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সেদিনো দেখিবে স্বপ্ন - 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সোনার স্বপ্নের সাধ পৃথিবীতে কবে আর ঝরে! 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-34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2950"/>
            <a:ext cx="4267200" cy="2305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9659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ikoshBAN"/>
              </a:rPr>
              <a:t>শিখনফল-২ </a:t>
            </a:r>
            <a:endParaRPr lang="en-US" sz="1400" dirty="0">
              <a:latin typeface="Nik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69" y="-28977"/>
            <a:ext cx="3828627" cy="213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1124" y="990600"/>
            <a:ext cx="6649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আমি চলে যাব বলে 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চালতাফুল কি আর ভিজিবে না শিশিরের জলে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নরম গন্ধের ঢেউয়ে?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267200"/>
            <a:ext cx="66492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লক্ষীপেঁচা গান গাবে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নাকি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লক্ষীটির তরে?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সোনার স্বপ্নের সাধ পৃথিবীতে কবে আর ঝরে!</a:t>
            </a:r>
          </a:p>
          <a:p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561938646_7.gi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007" y="304800"/>
            <a:ext cx="2448994" cy="1917285"/>
          </a:xfrm>
          <a:prstGeom prst="rect">
            <a:avLst/>
          </a:prstGeom>
        </p:spPr>
      </p:pic>
      <p:pic>
        <p:nvPicPr>
          <p:cNvPr id="5" name="Picture 4" descr="Snowy-Owl-Facts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006" y="3200400"/>
            <a:ext cx="2448994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2146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ikoshBAN"/>
              </a:rPr>
              <a:t>শিখনফল-২ </a:t>
            </a:r>
            <a:endParaRPr lang="en-US" sz="1400" dirty="0"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321132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চারিদিকে শান্ত বাতি – ভিজে গন্ধ – মৃদু কলরব; 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খেয়ানৌকোগুলো এসে লেগেছে চরের খুব কাছে;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পৃথিবীর এইসব গল্প বেঁচে র’বে চিরকাল;-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এশিরিয়া ধুলো আজ - বেবিলন ছাই হয়ে আছে।  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kheya.jpg"/>
          <p:cNvPicPr>
            <a:picLocks noChangeAspect="1"/>
          </p:cNvPicPr>
          <p:nvPr/>
        </p:nvPicPr>
        <p:blipFill rotWithShape="1">
          <a:blip r:embed="rId2"/>
          <a:srcRect t="10885" b="10204"/>
          <a:stretch/>
        </p:blipFill>
        <p:spPr>
          <a:xfrm>
            <a:off x="2843089" y="302225"/>
            <a:ext cx="3088604" cy="18279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81000" y="4024843"/>
            <a:ext cx="3429000" cy="2196362"/>
            <a:chOff x="0" y="4084260"/>
            <a:chExt cx="3429000" cy="2196362"/>
          </a:xfrm>
        </p:grpSpPr>
        <p:pic>
          <p:nvPicPr>
            <p:cNvPr id="5" name="Picture 4" descr="mesopotemiy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4084260"/>
              <a:ext cx="2971800" cy="185737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0" y="5911290"/>
              <a:ext cx="342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NikoshBAN"/>
                </a:rPr>
                <a:t>এশিরিয়া</a:t>
              </a:r>
              <a:r>
                <a:rPr lang="en-US" dirty="0" smtClean="0">
                  <a:latin typeface="NikoshBAN"/>
                </a:rPr>
                <a:t> </a:t>
              </a:r>
              <a:endParaRPr lang="en-US" dirty="0">
                <a:latin typeface="NikoshBAN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31693" y="4019477"/>
            <a:ext cx="2771777" cy="2196362"/>
            <a:chOff x="6117533" y="4084259"/>
            <a:chExt cx="2771777" cy="2211966"/>
          </a:xfrm>
        </p:grpSpPr>
        <p:pic>
          <p:nvPicPr>
            <p:cNvPr id="4" name="Picture 3" descr="bebilo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7534" y="4084259"/>
              <a:ext cx="2771776" cy="182703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117533" y="5926893"/>
              <a:ext cx="2713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NikoshBAN"/>
                </a:rPr>
                <a:t>বেবিলন</a:t>
              </a:r>
              <a:r>
                <a:rPr lang="en-US" dirty="0" smtClean="0">
                  <a:latin typeface="NikoshBAN"/>
                </a:rPr>
                <a:t> </a:t>
              </a:r>
              <a:endParaRPr lang="en-US" dirty="0">
                <a:latin typeface="NikoshBAN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83693" y="-5552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ikoshBAN"/>
              </a:rPr>
              <a:t>শিখনফল-২ </a:t>
            </a:r>
            <a:endParaRPr lang="en-US" sz="1400" dirty="0"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518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ikoshBAN"/>
              </a:rPr>
              <a:t>শিখনফল-২ </a:t>
            </a:r>
            <a:endParaRPr lang="en-US" sz="14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609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NikoshBAN"/>
              </a:rPr>
              <a:t>কাজ-২(</a:t>
            </a:r>
            <a:r>
              <a:rPr lang="en-US" b="1" dirty="0" err="1" smtClean="0">
                <a:latin typeface="NikoshBAN"/>
              </a:rPr>
              <a:t>জোড়ায়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কাজ</a:t>
            </a:r>
            <a:r>
              <a:rPr lang="en-US" b="1" dirty="0" smtClean="0">
                <a:latin typeface="NikoshBAN"/>
              </a:rPr>
              <a:t>)</a:t>
            </a:r>
            <a:endParaRPr lang="en-US" b="1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5117" y="2209800"/>
            <a:ext cx="6558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/>
              </a:rPr>
              <a:t>কবিতার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মর্মকথা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বুলেট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পয়েন্টে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লেখ</a:t>
            </a:r>
            <a:r>
              <a:rPr lang="en-US" sz="2800" b="1" dirty="0" smtClean="0">
                <a:latin typeface="NikoshBAN"/>
              </a:rPr>
              <a:t>। </a:t>
            </a:r>
            <a:endParaRPr lang="en-US" sz="28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7492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ikoshBAN"/>
              </a:rPr>
              <a:t>শিখনফল-৩ </a:t>
            </a:r>
            <a:endParaRPr lang="en-US" sz="14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5334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NikoshBAN"/>
              </a:rPr>
              <a:t>কাজ-৩(</a:t>
            </a:r>
            <a:r>
              <a:rPr lang="en-US" b="1" dirty="0" err="1" smtClean="0">
                <a:latin typeface="NikoshBAN"/>
              </a:rPr>
              <a:t>দলগত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কাজ</a:t>
            </a:r>
            <a:r>
              <a:rPr lang="en-US" b="1" dirty="0" smtClean="0">
                <a:latin typeface="NikoshBAN"/>
              </a:rPr>
              <a:t>)</a:t>
            </a:r>
            <a:endParaRPr lang="en-US" b="1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38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‘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সেইদিন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এই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মাঠ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’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কবিতায়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উল্লেখিত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পৃথিবীর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ক্ষয়িষ্ণু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এবং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চিরন্তন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রূপের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তালিকা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তৈরি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/>
              </a:rPr>
              <a:t>কর</a:t>
            </a:r>
            <a:r>
              <a:rPr lang="en-US" sz="3200" b="1" dirty="0" smtClean="0">
                <a:solidFill>
                  <a:srgbClr val="0070C0"/>
                </a:solidFill>
                <a:latin typeface="NikoshBAN"/>
              </a:rPr>
              <a:t>।  </a:t>
            </a:r>
            <a:endParaRPr lang="en-US" sz="3200" b="1" dirty="0">
              <a:solidFill>
                <a:srgbClr val="0070C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04255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2971800" y="-3070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2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টীকা</a:t>
            </a:r>
            <a:r>
              <a:rPr lang="en-US" sz="2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সেইদিন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এই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মাঠ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…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কবে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আর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ঝরে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-</a:t>
            </a:r>
          </a:p>
          <a:p>
            <a:r>
              <a:rPr lang="en-US" sz="2400" dirty="0" err="1" smtClean="0">
                <a:latin typeface="NikoshBAN"/>
                <a:cs typeface="NikoshBAN" pitchFamily="2" charset="0"/>
              </a:rPr>
              <a:t>জীবনানন্দ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প্রকৃতির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কবি</a:t>
            </a:r>
            <a:r>
              <a:rPr lang="en-US" sz="2400" dirty="0" smtClean="0">
                <a:latin typeface="NikoshBAN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প্রকৃতির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রহস্যময়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সৌন্দর্য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তাঁর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কবিতার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মৌলিক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প্রেরণা</a:t>
            </a:r>
            <a:r>
              <a:rPr lang="en-US" sz="2400" dirty="0" smtClean="0">
                <a:latin typeface="NikoshBAN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বিবর্তনের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মধ্যেও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প্রকৃতি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রূপ-রস-গন্ধ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হারিয়ে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ফেলবে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কবির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মৃত্যুর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পরও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প্রকৃতি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মানুষকে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তৃপ্তি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দেবে</a:t>
            </a:r>
            <a:r>
              <a:rPr lang="en-US" sz="2400" dirty="0" smtClean="0">
                <a:latin typeface="NikoshBAN"/>
                <a:cs typeface="NikoshBAN" pitchFamily="2" charset="0"/>
              </a:rPr>
              <a:t>। </a:t>
            </a:r>
          </a:p>
          <a:p>
            <a:endParaRPr lang="en-US" sz="2400" b="1" dirty="0" smtClean="0">
              <a:solidFill>
                <a:srgbClr val="0070C0"/>
              </a:solidFill>
              <a:latin typeface="NikoshBAN"/>
              <a:cs typeface="NikoshBAN" pitchFamily="2" charset="0"/>
            </a:endParaRPr>
          </a:p>
          <a:p>
            <a:r>
              <a:rPr lang="en-US" sz="2400" b="1" dirty="0" err="1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আমি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চলে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যাব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বলে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…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লক্ষ্মীটির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তরে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- </a:t>
            </a:r>
          </a:p>
          <a:p>
            <a:r>
              <a:rPr lang="en-US" sz="2400" dirty="0" err="1" smtClean="0">
                <a:latin typeface="NikoshBAN"/>
                <a:cs typeface="NikoshBAN" pitchFamily="2" charset="0"/>
              </a:rPr>
              <a:t>পৃথিবীতে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কেউই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চিরস্থায়ী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নয়</a:t>
            </a:r>
            <a:r>
              <a:rPr lang="en-US" sz="2400" dirty="0" smtClean="0">
                <a:latin typeface="NikoshBAN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শিশিরের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জল</a:t>
            </a:r>
            <a:r>
              <a:rPr lang="en-US" sz="2400" dirty="0" smtClean="0">
                <a:latin typeface="NikoshBAN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চালতা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ফুলের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সৌন্দর্যের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শেষ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নেই</a:t>
            </a:r>
            <a:r>
              <a:rPr lang="en-US" sz="2400" dirty="0" smtClean="0">
                <a:latin typeface="NikoshBAN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সৌন্দর্যের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যুক্ত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হয়েছে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লক্ষ্মীপেঁচার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অসাধারণ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অনুভাবনা</a:t>
            </a:r>
            <a:r>
              <a:rPr lang="en-US" sz="2400" dirty="0" smtClean="0">
                <a:latin typeface="NikoshBAN"/>
                <a:cs typeface="NikoshBAN" pitchFamily="2" charset="0"/>
              </a:rPr>
              <a:t>। </a:t>
            </a:r>
          </a:p>
          <a:p>
            <a:endParaRPr lang="en-US" sz="2400" b="1" dirty="0" smtClean="0">
              <a:solidFill>
                <a:srgbClr val="0070C0"/>
              </a:solidFill>
              <a:latin typeface="NikoshBAN"/>
              <a:cs typeface="NikoshBAN" pitchFamily="2" charset="0"/>
            </a:endParaRPr>
          </a:p>
          <a:p>
            <a:r>
              <a:rPr lang="en-US" sz="2400" b="1" dirty="0" err="1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এশিরিয়া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ধুলো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আজ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 –</a:t>
            </a:r>
          </a:p>
          <a:p>
            <a:r>
              <a:rPr lang="en-US" sz="2400" dirty="0" err="1" smtClean="0">
                <a:latin typeface="NikoshBAN"/>
                <a:cs typeface="NikoshBAN" pitchFamily="2" charset="0"/>
              </a:rPr>
              <a:t>মানুষের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গড়া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পৃথিবীর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সভ্যতা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বিলীন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গেছে</a:t>
            </a:r>
            <a:r>
              <a:rPr lang="en-US" sz="2400" dirty="0" smtClean="0">
                <a:latin typeface="NikoshBAN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এশিরীয়</a:t>
            </a:r>
            <a:r>
              <a:rPr lang="en-US" sz="2400" dirty="0" smtClean="0">
                <a:latin typeface="NikoshBAN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ব্যাবিলনীয়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সভ্যতা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এখন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ধ্বংসস্তূপ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ছাড়া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কিছু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নয়</a:t>
            </a:r>
            <a:r>
              <a:rPr lang="en-US" sz="2400" dirty="0" smtClean="0">
                <a:latin typeface="NikoshBAN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কিন্তু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প্রকৃতি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চিরকাল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প্রাণময়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অফুরন্ত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সৌন্দর্য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কখনও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শেষ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/>
                <a:cs typeface="NikoshBAN" pitchFamily="2" charset="0"/>
              </a:rPr>
              <a:t>।   </a:t>
            </a:r>
            <a:endParaRPr lang="en-US" sz="2400" dirty="0">
              <a:latin typeface="NikoshBAN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100" y="-4083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১.জীবনান্দ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দাশ কত সালে জন্মগ্রহণ করেন? </a:t>
            </a:r>
          </a:p>
          <a:p>
            <a:pPr marL="342900" indent="-342900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২.তাঁর জন্ম কোথায় ?  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৩.তাঁর পিতার নাম কী ?  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৪. তাঁর মাতার নাম কী ?  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৫.তিনি কত তারিখে  ট্রাম দুর্ঘটনায় আহত হন ?  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৬.তিনি কত তারিখে  মারা যান ?  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৭. ‘সেইদিন এই মাঠ’ কবিতায় কোন ফুলের উল্লেখ রয়েছে?   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৮. ‘সেইদিন এই মাঠ’ কবিতায় কোন সভ্যতার  উল্লেখ রয়েছে?   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৯. ‘সেইদিন এই মাঠ’ কবিতায় কোন পাখির উল্লেখ রয়েছে?   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১০. কবির মতে পৃথিবীতে কিসের মৃত্যু নেই ?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029200"/>
            <a:ext cx="9144000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১.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১৮৯৯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২. বরিশাল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৩. সত্যানন্দ দাশ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. কুসুম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কুমারী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দাশ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৫. ১৪ অক্টোবর ১৯৫৪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. ২২ অক্টোবর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৭. চালতা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. এশিরিয়া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. লক্ষ্মীপেঁচা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. স্বপ্নের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04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u="sng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67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 ‘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33130"/>
            <a:ext cx="9157251" cy="6881191"/>
            <a:chOff x="0" y="-23191"/>
            <a:chExt cx="9157251" cy="68811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1708" y="0"/>
              <a:ext cx="3135835" cy="262489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543" y="-23191"/>
              <a:ext cx="2800261" cy="262903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91708" cy="26003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57725"/>
              <a:ext cx="3178455" cy="22002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349" y="4642602"/>
              <a:ext cx="2845902" cy="21955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9" t="13312" r="8030" b="7371"/>
            <a:stretch/>
          </p:blipFill>
          <p:spPr>
            <a:xfrm>
              <a:off x="6327543" y="2721773"/>
              <a:ext cx="2829707" cy="188156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09598"/>
              <a:ext cx="3165204" cy="18937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8455" y="2757482"/>
              <a:ext cx="3135837" cy="187567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1708" y="4657725"/>
              <a:ext cx="3135836" cy="2200275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542329" y="2474648"/>
            <a:ext cx="64051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NikoshBAN"/>
              </a:rPr>
              <a:t>ধন্যবাদ</a:t>
            </a:r>
            <a:r>
              <a:rPr lang="en-US" sz="13800" b="1" dirty="0" smtClean="0">
                <a:solidFill>
                  <a:srgbClr val="FF0000"/>
                </a:solidFill>
                <a:latin typeface="NikoshBAN"/>
              </a:rPr>
              <a:t> </a:t>
            </a:r>
            <a:endParaRPr lang="en-US" sz="13800" b="1" dirty="0">
              <a:solidFill>
                <a:srgbClr val="FF0000"/>
              </a:solidFill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573" y="0"/>
            <a:ext cx="9149009" cy="6887817"/>
            <a:chOff x="-11573" y="0"/>
            <a:chExt cx="9149009" cy="68878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512" y="3527652"/>
              <a:ext cx="3074179" cy="16167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237" y="1636278"/>
              <a:ext cx="3058497" cy="190650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248" y="3535217"/>
              <a:ext cx="3058500" cy="15805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573" y="1682946"/>
              <a:ext cx="3061810" cy="18598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6984" y="21953"/>
              <a:ext cx="3058498" cy="16589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482" y="0"/>
              <a:ext cx="3035266" cy="168090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2230" y="1671843"/>
              <a:ext cx="3048518" cy="187093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8" y="3542782"/>
              <a:ext cx="2998410" cy="186647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036984" cy="168090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9" y="5144372"/>
              <a:ext cx="2998410" cy="171362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482" y="5108184"/>
              <a:ext cx="3041954" cy="175644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512" y="5157107"/>
              <a:ext cx="3074179" cy="173071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583913" y="2145874"/>
            <a:ext cx="79446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NikoshBAN"/>
              </a:rPr>
              <a:t>শুভেচ্ছা</a:t>
            </a:r>
            <a:r>
              <a:rPr lang="en-US" sz="13800" b="1" dirty="0" smtClean="0">
                <a:solidFill>
                  <a:srgbClr val="FF0000"/>
                </a:solidFill>
                <a:latin typeface="NikoshBAN"/>
              </a:rPr>
              <a:t> </a:t>
            </a:r>
            <a:endParaRPr lang="en-US" sz="13800" b="1" dirty="0">
              <a:solidFill>
                <a:srgbClr val="FF0000"/>
              </a:solidFill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838200"/>
            <a:ext cx="2173224" cy="2738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886712" y="3810000"/>
            <a:ext cx="5105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মিহির রঞ্জন বড়ুয়া </a:t>
            </a:r>
            <a:endParaRPr lang="en-US" sz="2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.এ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),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এম.এ,এম.এড</a:t>
            </a:r>
            <a:endParaRPr lang="bn-IN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বান্দরবান সরকারি বালিকা উচ্চ </a:t>
            </a:r>
            <a:r>
              <a:rPr lang="bn-IN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ই-মেইলঃmrbarua80@gmail.com</a:t>
            </a:r>
            <a:r>
              <a:rPr lang="bn-IN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০১৮-৭৫১১৯৭৬৫ </a:t>
            </a:r>
            <a:endParaRPr lang="en-US" sz="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-9-10-ssc-all-pdf-textbooks-of-bangladesh-free-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958" y="457200"/>
            <a:ext cx="2701483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4114800"/>
            <a:ext cx="647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শ্রেণিঃ নবম-দশম </a:t>
            </a:r>
          </a:p>
          <a:p>
            <a:pPr algn="ctr"/>
            <a:r>
              <a:rPr lang="bn-IN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 বাংলা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গদ্য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 algn="ctr"/>
            <a:r>
              <a:rPr lang="bn-IN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২০২০ </a:t>
            </a:r>
            <a:r>
              <a:rPr lang="bn-IN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8818" y="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-১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রূপটি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98318" y="638148"/>
            <a:ext cx="6357773" cy="1792224"/>
            <a:chOff x="1219200" y="3927412"/>
            <a:chExt cx="6357773" cy="1792224"/>
          </a:xfrm>
        </p:grpSpPr>
        <p:pic>
          <p:nvPicPr>
            <p:cNvPr id="5" name="Picture 4" descr="mesopotemiy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3927412"/>
              <a:ext cx="3200400" cy="1792224"/>
            </a:xfrm>
            <a:prstGeom prst="rect">
              <a:avLst/>
            </a:prstGeom>
          </p:spPr>
        </p:pic>
        <p:pic>
          <p:nvPicPr>
            <p:cNvPr id="6" name="Picture 5" descr="paharpur.jpg"/>
            <p:cNvPicPr>
              <a:picLocks noChangeAspect="1"/>
            </p:cNvPicPr>
            <p:nvPr/>
          </p:nvPicPr>
          <p:blipFill>
            <a:blip r:embed="rId3"/>
            <a:srcRect l="7843" t="6972" r="7843"/>
            <a:stretch>
              <a:fillRect/>
            </a:stretch>
          </p:blipFill>
          <p:spPr>
            <a:xfrm>
              <a:off x="4419600" y="3927412"/>
              <a:ext cx="3157373" cy="179222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619830" y="3730539"/>
            <a:ext cx="6357773" cy="2133600"/>
            <a:chOff x="1576805" y="3810000"/>
            <a:chExt cx="6357773" cy="2133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7205" y="3810000"/>
              <a:ext cx="3157373" cy="2133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805" y="3810000"/>
              <a:ext cx="3200400" cy="213360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788818" y="2540960"/>
            <a:ext cx="6364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/>
              </a:rPr>
              <a:t>ক্ষয়িষ্ণু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রূপ</a:t>
            </a:r>
            <a:r>
              <a:rPr lang="en-US" sz="2400" b="1" dirty="0" smtClean="0">
                <a:latin typeface="NikoshBAN"/>
              </a:rPr>
              <a:t>/</a:t>
            </a:r>
            <a:r>
              <a:rPr lang="en-US" sz="2400" b="1" dirty="0" err="1" smtClean="0">
                <a:latin typeface="NikoshBAN"/>
              </a:rPr>
              <a:t>ধ্বংস</a:t>
            </a:r>
            <a:r>
              <a:rPr lang="en-US" sz="2400" b="1" dirty="0" smtClean="0">
                <a:latin typeface="NikoshBAN"/>
              </a:rPr>
              <a:t>/</a:t>
            </a:r>
            <a:r>
              <a:rPr lang="en-US" sz="2400" b="1" dirty="0" err="1" smtClean="0">
                <a:latin typeface="NikoshBAN"/>
              </a:rPr>
              <a:t>মৃত্যু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রূপ</a:t>
            </a:r>
            <a:r>
              <a:rPr lang="en-US" sz="2400" b="1" dirty="0" smtClean="0">
                <a:latin typeface="NikoshBAN"/>
              </a:rPr>
              <a:t> </a:t>
            </a:r>
            <a:endParaRPr lang="en-US" sz="2400" b="1" dirty="0">
              <a:latin typeface="NikoshB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36467" y="3191043"/>
            <a:ext cx="552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/>
              </a:rPr>
              <a:t>ছবি-২ এ </a:t>
            </a:r>
            <a:r>
              <a:rPr lang="en-US" sz="2400" b="1" dirty="0" err="1" smtClean="0">
                <a:latin typeface="NikoshBAN"/>
              </a:rPr>
              <a:t>পৃথিবীর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কোন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রূপটি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দেখছি</a:t>
            </a:r>
            <a:r>
              <a:rPr lang="en-US" sz="2400" b="1" dirty="0" smtClean="0">
                <a:latin typeface="NikoshBAN"/>
              </a:rPr>
              <a:t>? </a:t>
            </a:r>
            <a:endParaRPr lang="en-US" sz="2400" b="1" dirty="0">
              <a:latin typeface="NikoshB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6836" y="6019800"/>
            <a:ext cx="6203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/>
              </a:rPr>
              <a:t>চিরন্তন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রূপ</a:t>
            </a:r>
            <a:r>
              <a:rPr lang="en-US" sz="2400" b="1" dirty="0" smtClean="0">
                <a:latin typeface="NikoshBAN"/>
              </a:rPr>
              <a:t>/</a:t>
            </a:r>
            <a:r>
              <a:rPr lang="en-US" sz="2400" b="1" dirty="0" err="1" smtClean="0">
                <a:latin typeface="NikoshBAN"/>
              </a:rPr>
              <a:t>সৌন্দর্য</a:t>
            </a:r>
            <a:r>
              <a:rPr lang="en-US" sz="2400" b="1" dirty="0" smtClean="0">
                <a:latin typeface="NikoshBAN"/>
              </a:rPr>
              <a:t> </a:t>
            </a:r>
            <a:endParaRPr lang="en-US" sz="2400" b="1" dirty="0"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1066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u="sng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সেইদিন এই মাঠ </a:t>
            </a:r>
            <a:endParaRPr lang="en-US" sz="3200" b="1" u="sng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622598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জীবনানন্দ দাশ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2400" b="1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1336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</a:p>
          <a:p>
            <a:pPr marL="342900" indent="-342900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কবিতাটি আবৃত্তি করতে পারবে।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কবিতার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মর্মকথা বর্ণনা করতে পারবে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. কবিতার বিভিন্ন উপাদান শনাক্ত করতে পারবে।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8434" y="27182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u="sng" dirty="0" smtClean="0"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16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850" y="27182"/>
            <a:ext cx="2286000" cy="2263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629400" y="2306212"/>
            <a:ext cx="186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জীবনানন্দ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দাশ</a:t>
            </a:r>
            <a:r>
              <a:rPr lang="en-US" sz="2000" dirty="0" smtClean="0">
                <a:latin typeface="NikoshBAN"/>
              </a:rPr>
              <a:t> </a:t>
            </a:r>
            <a:endParaRPr lang="en-US" sz="20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3" y="274475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NikoshBAN"/>
              </a:rPr>
              <a:t>জন্মঃ</a:t>
            </a:r>
            <a:r>
              <a:rPr lang="en-US" sz="2400" dirty="0" smtClean="0">
                <a:latin typeface="NikoshBAN"/>
              </a:rPr>
              <a:t>১৮৯৯,বরিশাল </a:t>
            </a:r>
          </a:p>
          <a:p>
            <a:r>
              <a:rPr lang="en-US" sz="2400" b="1" dirty="0" err="1" smtClean="0">
                <a:solidFill>
                  <a:schemeClr val="tx2"/>
                </a:solidFill>
                <a:latin typeface="NikoshBAN"/>
              </a:rPr>
              <a:t>পিতাঃ</a:t>
            </a:r>
            <a:r>
              <a:rPr lang="en-US" sz="2400" dirty="0" err="1" smtClean="0">
                <a:latin typeface="NikoshBAN"/>
              </a:rPr>
              <a:t>সত্যানন্দ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দাশ</a:t>
            </a:r>
            <a:r>
              <a:rPr lang="en-US" sz="2400" dirty="0" smtClean="0">
                <a:latin typeface="NikoshBAN"/>
              </a:rPr>
              <a:t> </a:t>
            </a:r>
          </a:p>
          <a:p>
            <a:r>
              <a:rPr lang="en-US" sz="2400" b="1" dirty="0" err="1" smtClean="0">
                <a:solidFill>
                  <a:schemeClr val="tx2"/>
                </a:solidFill>
                <a:latin typeface="NikoshBAN"/>
              </a:rPr>
              <a:t>মাতাঃ</a:t>
            </a:r>
            <a:r>
              <a:rPr lang="en-US" sz="2400" dirty="0" err="1" smtClean="0">
                <a:latin typeface="NikoshBAN"/>
              </a:rPr>
              <a:t>কুসুমকুমারী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দাশ</a:t>
            </a:r>
            <a:r>
              <a:rPr lang="en-US" sz="2400" dirty="0" smtClean="0">
                <a:latin typeface="NikoshBAN"/>
              </a:rPr>
              <a:t> </a:t>
            </a:r>
          </a:p>
          <a:p>
            <a:r>
              <a:rPr lang="en-US" sz="2400" b="1" dirty="0" err="1" smtClean="0">
                <a:solidFill>
                  <a:schemeClr val="tx2"/>
                </a:solidFill>
                <a:latin typeface="NikoshBAN"/>
              </a:rPr>
              <a:t>শিক্ষাঃ</a:t>
            </a:r>
            <a:r>
              <a:rPr lang="en-US" sz="2400" dirty="0" err="1" smtClean="0">
                <a:latin typeface="NikoshBAN"/>
              </a:rPr>
              <a:t>বরিশাল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ব্রজমোহন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স্কুল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ব্রজমোহন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কলেজ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কলকাতা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প্রেসিডেন্সি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কলেজ</a:t>
            </a:r>
            <a:r>
              <a:rPr lang="en-US" sz="2400" dirty="0" smtClean="0">
                <a:latin typeface="NikoshBAN"/>
              </a:rPr>
              <a:t> ,</a:t>
            </a:r>
            <a:r>
              <a:rPr lang="en-US" sz="2400" dirty="0" err="1" smtClean="0">
                <a:latin typeface="NikoshBAN"/>
              </a:rPr>
              <a:t>কলকাতা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বিশ্ববিদ্যালয়</a:t>
            </a:r>
            <a:r>
              <a:rPr lang="en-US" sz="2400" dirty="0" smtClean="0">
                <a:latin typeface="NikoshBAN"/>
              </a:rPr>
              <a:t>(</a:t>
            </a:r>
            <a:r>
              <a:rPr lang="en-US" sz="2400" dirty="0" err="1" smtClean="0">
                <a:latin typeface="NikoshBAN"/>
              </a:rPr>
              <a:t>এম.এ</a:t>
            </a:r>
            <a:r>
              <a:rPr lang="en-US" sz="2400" dirty="0" smtClean="0">
                <a:latin typeface="NikoshBAN"/>
              </a:rPr>
              <a:t> ১৯২১)</a:t>
            </a:r>
          </a:p>
          <a:p>
            <a:r>
              <a:rPr lang="en-US" sz="2400" b="1" dirty="0" err="1" smtClean="0">
                <a:solidFill>
                  <a:schemeClr val="tx2"/>
                </a:solidFill>
                <a:latin typeface="NikoshBAN"/>
              </a:rPr>
              <a:t>বিশেষত্বঃ</a:t>
            </a:r>
            <a:r>
              <a:rPr lang="en-US" sz="2400" dirty="0" err="1" smtClean="0">
                <a:latin typeface="NikoshBAN"/>
              </a:rPr>
              <a:t>আধুনিক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জীবন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চেতনার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কবি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প্রকৃতি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রূপসী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বাংলার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কবি</a:t>
            </a:r>
            <a:r>
              <a:rPr lang="en-US" sz="2400" dirty="0" smtClean="0">
                <a:latin typeface="NikoshBAN"/>
              </a:rPr>
              <a:t>। </a:t>
            </a:r>
          </a:p>
          <a:p>
            <a:r>
              <a:rPr lang="en-US" sz="2400" b="1" dirty="0" err="1" smtClean="0">
                <a:solidFill>
                  <a:schemeClr val="tx2"/>
                </a:solidFill>
                <a:latin typeface="NikoshBAN"/>
              </a:rPr>
              <a:t>গ্রন্থঃ</a:t>
            </a:r>
            <a:r>
              <a:rPr lang="en-US" sz="2400" dirty="0" err="1" smtClean="0">
                <a:latin typeface="NikoshBAN"/>
              </a:rPr>
              <a:t>ঝরা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পালক,ধূসর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পাণ্ডলিপি,বনলতা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সেন,মহাপৃথিবী,সাতটি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তারার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তিমির,কবিতার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কথা,রূপসী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বাংলা,বেলা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অবেলা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কালবেলা,মাল্যবান,সুতীর্থ</a:t>
            </a:r>
            <a:r>
              <a:rPr lang="en-US" sz="2400" dirty="0" smtClean="0">
                <a:latin typeface="NikoshBAN"/>
              </a:rPr>
              <a:t> </a:t>
            </a:r>
          </a:p>
          <a:p>
            <a:endParaRPr lang="en-US" sz="2400" dirty="0"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3388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ikoshBAN"/>
              </a:rPr>
              <a:t>শিখনফল-১ </a:t>
            </a:r>
            <a:endParaRPr lang="en-US" sz="14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101923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/>
              </a:rPr>
              <a:t>‘</a:t>
            </a:r>
            <a:r>
              <a:rPr lang="en-US" sz="2400" b="1" dirty="0" err="1" smtClean="0">
                <a:latin typeface="NikoshBAN"/>
              </a:rPr>
              <a:t>সেইদিন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এই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মাঠ</a:t>
            </a:r>
            <a:r>
              <a:rPr lang="en-US" sz="2400" b="1" dirty="0" smtClean="0">
                <a:latin typeface="NikoshBAN"/>
              </a:rPr>
              <a:t>’ </a:t>
            </a:r>
            <a:r>
              <a:rPr lang="en-US" sz="2400" b="1" dirty="0" err="1" smtClean="0">
                <a:latin typeface="NikoshBAN"/>
              </a:rPr>
              <a:t>কবিতার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আবৃত্তি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শুনি</a:t>
            </a:r>
            <a:r>
              <a:rPr lang="en-US" sz="2400" b="1" dirty="0" smtClean="0">
                <a:latin typeface="NikoshBAN"/>
              </a:rPr>
              <a:t>- </a:t>
            </a:r>
            <a:endParaRPr lang="en-US" sz="2400" b="1" dirty="0">
              <a:latin typeface="NikoshBAN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268284"/>
              </p:ext>
            </p:extLst>
          </p:nvPr>
        </p:nvGraphicFramePr>
        <p:xfrm>
          <a:off x="4191000" y="2819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819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027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535</Words>
  <Application>Microsoft Office PowerPoint</Application>
  <PresentationFormat>On-screen Show (4:3)</PresentationFormat>
  <Paragraphs>88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mihir ranjan barua</cp:lastModifiedBy>
  <cp:revision>42</cp:revision>
  <dcterms:created xsi:type="dcterms:W3CDTF">2006-08-16T00:00:00Z</dcterms:created>
  <dcterms:modified xsi:type="dcterms:W3CDTF">2020-01-04T16:47:08Z</dcterms:modified>
</cp:coreProperties>
</file>