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7" r:id="rId2"/>
    <p:sldId id="258" r:id="rId3"/>
    <p:sldId id="271" r:id="rId4"/>
    <p:sldId id="259" r:id="rId5"/>
    <p:sldId id="272" r:id="rId6"/>
    <p:sldId id="262" r:id="rId7"/>
    <p:sldId id="273" r:id="rId8"/>
    <p:sldId id="263" r:id="rId9"/>
    <p:sldId id="267" r:id="rId10"/>
    <p:sldId id="274" r:id="rId11"/>
    <p:sldId id="275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460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33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2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09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55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081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30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81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1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8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1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8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14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3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5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79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1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15B78-4F38-480E-8395-07DEF6031C60}" type="datetimeFigureOut">
              <a:rPr lang="en-US" smtClean="0"/>
              <a:pPr/>
              <a:t>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3FA953-20DC-4C37-87D1-14A61D18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4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5900" y="1048434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/>
              <a:t>আজকের ক্লাসে সবাইকে </a:t>
            </a:r>
            <a:r>
              <a:rPr lang="bn-IN" sz="3600" dirty="0" smtClean="0"/>
              <a:t>শুভেচ্ছা</a:t>
            </a:r>
            <a:endParaRPr lang="en-US" sz="1600" dirty="0"/>
          </a:p>
        </p:txBody>
      </p:sp>
      <p:pic>
        <p:nvPicPr>
          <p:cNvPr id="5" name="Picture 3" descr="C:\Users\Public\Pictures\Sample Pictures\asak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438400"/>
            <a:ext cx="5562600" cy="27432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Bevel 3"/>
          <p:cNvSpPr/>
          <p:nvPr/>
        </p:nvSpPr>
        <p:spPr>
          <a:xfrm>
            <a:off x="1371600" y="1828800"/>
            <a:ext cx="6629400" cy="3733800"/>
          </a:xfrm>
          <a:prstGeom prst="bevel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3412"/>
      </p:ext>
    </p:extLst>
  </p:cSld>
  <p:clrMapOvr>
    <a:masterClrMapping/>
  </p:clrMapOvr>
  <p:transition spd="slow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85800" y="4724400"/>
            <a:ext cx="7772400" cy="114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আসক্তি থেকে মুক্ত থাকার উপায়গুলো উপস্থাপণ কর 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399" y="500929"/>
            <a:ext cx="28956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9" y="1470272"/>
            <a:ext cx="4724400" cy="2819400"/>
          </a:xfrm>
          <a:prstGeom prst="rect">
            <a:avLst/>
          </a:prstGeom>
        </p:spPr>
      </p:pic>
      <p:sp>
        <p:nvSpPr>
          <p:cNvPr id="2" name="Round Diagonal Corner Rectangle 1"/>
          <p:cNvSpPr/>
          <p:nvPr/>
        </p:nvSpPr>
        <p:spPr>
          <a:xfrm>
            <a:off x="783280" y="4800600"/>
            <a:ext cx="7522520" cy="7620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91858"/>
      </p:ext>
    </p:extLst>
  </p:cSld>
  <p:clrMapOvr>
    <a:masterClrMapping/>
  </p:clrMapOvr>
  <p:transition spd="slow" advTm="18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5773" y="1155138"/>
            <a:ext cx="23241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লক্ষ করি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5" name="Picture 3" descr="C:\Users\HP\Pictures\social med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003" y="2743200"/>
            <a:ext cx="2743200" cy="21422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C:\Users\HP\Pictures\face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690723"/>
            <a:ext cx="3276600" cy="22472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Document 3"/>
          <p:cNvSpPr/>
          <p:nvPr/>
        </p:nvSpPr>
        <p:spPr>
          <a:xfrm>
            <a:off x="3663446" y="1032028"/>
            <a:ext cx="2508754" cy="1000274"/>
          </a:xfrm>
          <a:prstGeom prst="flowChartDocumen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5041"/>
      </p:ext>
    </p:extLst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1000" y="4648200"/>
            <a:ext cx="8382000" cy="114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দুটি দলে ভাগ হয়ে সামাজিক নেটওয়ার্ক যোগাযোগের পক্ষে এবং বিপক্ষে একটি বিতর্কের আয়োজন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 কর ।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62296" y="1032027"/>
            <a:ext cx="2819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27" y="1789611"/>
            <a:ext cx="4484141" cy="25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251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2286000"/>
            <a:ext cx="6858000" cy="3352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১। আসক্তি কী ? (ক) নেশা (খ) পেশা (গ) বয়স (ঘ) সংখ্যা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উত্তর- ক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২। ফেসবুক কী? (ক) স্কুল (খ) কলেজ (গ) হাসপাতাল (ঘ) সামাজিক যোগাযোগ মাধ্যম।</a:t>
            </a:r>
          </a:p>
          <a:p>
            <a:pPr marL="231775" algn="ctr">
              <a:spcBef>
                <a:spcPct val="0"/>
              </a:spcBef>
            </a:pP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উত্তর- ঘ</a:t>
            </a:r>
          </a:p>
          <a:p>
            <a:pPr marL="231775" algn="ctr">
              <a:spcBef>
                <a:spcPct val="0"/>
              </a:spcBef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1092286"/>
            <a:ext cx="2438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1524000" y="2514600"/>
            <a:ext cx="6553200" cy="27432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914400"/>
            <a:ext cx="22860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5720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সামাজিক যোগাযোগ মাধ্যমের সুফল এবং কুফলগুলো লিখে আনবে</a:t>
            </a:r>
            <a:r>
              <a:rPr lang="bn-IN" dirty="0" smtClean="0"/>
              <a:t> </a:t>
            </a:r>
            <a:r>
              <a:rPr lang="bn-IN" sz="3200" dirty="0" smtClean="0"/>
              <a:t>।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1" name="Picture 2" descr="C:\Users\HP\Pictures\International_School_Dh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622286"/>
            <a:ext cx="3810001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207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1524001"/>
            <a:ext cx="8153400" cy="441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739640"/>
            <a:ext cx="30480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C:\Users\Public\Pictures\Sample Pictures\asak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479101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/>
          <p:nvPr/>
        </p:nvSpPr>
        <p:spPr>
          <a:xfrm>
            <a:off x="670610" y="3379271"/>
            <a:ext cx="3451452" cy="228147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শিউলী </a:t>
            </a:r>
            <a:r>
              <a:rPr lang="bn-IN" sz="28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14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1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1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1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1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1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1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আরজিদেবীপুর শিয়ালকোট আলিম মাদ্রাসা পার্বতীপুর, দিনাজপুর ।</a:t>
            </a:r>
            <a:endParaRPr lang="bn-IN" sz="1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14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</a:t>
            </a:r>
            <a:r>
              <a:rPr lang="bn-IN" sz="16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01788093620</a:t>
            </a:r>
            <a:endParaRPr lang="bn-IN" sz="1400" b="1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5586548" y="2573199"/>
            <a:ext cx="2838553" cy="368063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 smtClean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 </a:t>
            </a:r>
            <a:endParaRPr lang="en-US" sz="24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২০-২২ঃ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 ঃ অধ্যায়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15824" y="689211"/>
            <a:ext cx="2180000" cy="5158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32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50326" y="628351"/>
            <a:ext cx="1890345" cy="777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" descr="C:\Users\HP\Downloads\received_94044193962712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394" y="1619094"/>
            <a:ext cx="1447799" cy="14316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" name="Picture 2" descr="C:\Users\HP\Pictures\socia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8250" y="1382378"/>
            <a:ext cx="2417750" cy="1417515"/>
          </a:xfrm>
          <a:prstGeom prst="rect">
            <a:avLst/>
          </a:prstGeom>
          <a:noFill/>
        </p:spPr>
      </p:pic>
      <p:sp>
        <p:nvSpPr>
          <p:cNvPr id="6" name="Flowchart: Predefined Process 5"/>
          <p:cNvSpPr/>
          <p:nvPr/>
        </p:nvSpPr>
        <p:spPr>
          <a:xfrm>
            <a:off x="5698424" y="3020219"/>
            <a:ext cx="2912176" cy="2999581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ocument 6"/>
          <p:cNvSpPr/>
          <p:nvPr/>
        </p:nvSpPr>
        <p:spPr>
          <a:xfrm>
            <a:off x="990599" y="1382378"/>
            <a:ext cx="2209800" cy="2089963"/>
          </a:xfrm>
          <a:prstGeom prst="flowChartDocument">
            <a:avLst/>
          </a:prstGeom>
          <a:noFill/>
          <a:ln>
            <a:solidFill>
              <a:srgbClr val="4607C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381001" y="3287477"/>
            <a:ext cx="3783036" cy="273232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4463634" y="609600"/>
            <a:ext cx="914400" cy="583947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rved Left Arrow 14"/>
          <p:cNvSpPr/>
          <p:nvPr/>
        </p:nvSpPr>
        <p:spPr>
          <a:xfrm>
            <a:off x="5858250" y="1210927"/>
            <a:ext cx="2459265" cy="1650484"/>
          </a:xfrm>
          <a:prstGeom prst="curvedLeftArrow">
            <a:avLst>
              <a:gd name="adj1" fmla="val 50000"/>
              <a:gd name="adj2" fmla="val 50000"/>
              <a:gd name="adj3" fmla="val 25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0022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24200" y="98163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চিত্রগুলো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endParaRPr lang="en-US" dirty="0"/>
          </a:p>
        </p:txBody>
      </p:sp>
      <p:pic>
        <p:nvPicPr>
          <p:cNvPr id="10" name="Picture 4" descr="C:\Users\HP\Pictures\soci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09801"/>
            <a:ext cx="2333766" cy="3200399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9CDF86C-DB69-43BE-AA49-07DD689E9F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658" y="2322376"/>
            <a:ext cx="2855445" cy="3087823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3352800" y="873869"/>
            <a:ext cx="2743200" cy="646331"/>
          </a:xfrm>
          <a:prstGeom prst="flowChartTermina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Callout 12"/>
          <p:cNvSpPr/>
          <p:nvPr/>
        </p:nvSpPr>
        <p:spPr>
          <a:xfrm>
            <a:off x="3962400" y="2322377"/>
            <a:ext cx="4419600" cy="3087823"/>
          </a:xfrm>
          <a:prstGeom prst="righ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Callout 13"/>
          <p:cNvSpPr/>
          <p:nvPr/>
        </p:nvSpPr>
        <p:spPr>
          <a:xfrm>
            <a:off x="228600" y="2209801"/>
            <a:ext cx="3476766" cy="3200400"/>
          </a:xfrm>
          <a:prstGeom prst="left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99652" y="3625334"/>
            <a:ext cx="1440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কীসে আসক্ত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3508958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/>
              <a:t>কীসে আসক্ত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7012413"/>
      </p:ext>
    </p:extLst>
  </p:cSld>
  <p:clrMapOvr>
    <a:masterClrMapping/>
  </p:clrMapOvr>
  <p:transition spd="slow" advTm="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4600" y="4191000"/>
            <a:ext cx="3048001" cy="783193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3" descr="C:\Users\HP\Pictures\mad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752600"/>
            <a:ext cx="2368060" cy="21907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Pentagon 3"/>
          <p:cNvSpPr/>
          <p:nvPr/>
        </p:nvSpPr>
        <p:spPr>
          <a:xfrm>
            <a:off x="1905000" y="2514599"/>
            <a:ext cx="3200400" cy="900559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আজ</a:t>
            </a:r>
            <a:r>
              <a:rPr lang="bn-IN" sz="2400" dirty="0" smtClean="0">
                <a:solidFill>
                  <a:schemeClr val="tx1"/>
                </a:solidFill>
              </a:rPr>
              <a:t>আজকের পাঠের বিষয়</a:t>
            </a:r>
            <a:endParaRPr lang="en-US" dirty="0"/>
          </a:p>
        </p:txBody>
      </p:sp>
      <p:sp>
        <p:nvSpPr>
          <p:cNvPr id="7" name="Flowchart: Display 6"/>
          <p:cNvSpPr/>
          <p:nvPr/>
        </p:nvSpPr>
        <p:spPr>
          <a:xfrm>
            <a:off x="2667000" y="4267200"/>
            <a:ext cx="2590800" cy="685800"/>
          </a:xfrm>
          <a:prstGeom prst="flowChartDisp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1194"/>
      </p:ext>
    </p:extLst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1524000" y="1752600"/>
            <a:ext cx="6172200" cy="3819094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87440" y="1605420"/>
            <a:ext cx="4800600" cy="575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শি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এই পাঠ শেষে শিক্ষার্থীরা-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093302" y="246315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550502" y="2463151"/>
            <a:ext cx="46122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আসক্তি কী তা বলতে পারবে; দুটি দলে বিভক্ত হয়ে সামাজিক নেটওয়ার্ক যোগাযোগের পক্ষে ও বিপক্ষে বলতে পারবে;</a:t>
            </a:r>
          </a:p>
          <a:p>
            <a:r>
              <a:rPr lang="bn-IN" sz="2800" dirty="0" smtClean="0"/>
              <a:t>আসক্তি থেকে মুক্ত থাকার উপায় বিশ্লেষণ করতে পারবে ।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2093302" y="293631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017102" y="46482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22356"/>
      </p:ext>
    </p:extLst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76600" y="2350824"/>
            <a:ext cx="5181600" cy="3592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just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কোরিয়ার একজন মানুষ টানা পঞ্চাশ ঘন্টা  কম্পিউটারে গেম খেলে মৃত্যুর কোলে ঢলে পরেছিল, চীনের এক দম্পতি  কম্পিউটার গেম খেলার অর্থ জোগাড় করতে গিয়ে তাদের শিশু সন্তানকে বিক্রয় করে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দিয়েছিল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10800000">
            <a:off x="1235340" y="2238799"/>
            <a:ext cx="1151474" cy="1495219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hlinkClick r:id="" action="ppaction://noaction" highlightClick="1">
              <a:snd r:embed="rId2" name="click.wav"/>
            </a:hlinkClick>
          </p:cNvPr>
          <p:cNvSpPr/>
          <p:nvPr/>
        </p:nvSpPr>
        <p:spPr>
          <a:xfrm>
            <a:off x="386862" y="1828800"/>
            <a:ext cx="2895600" cy="4114800"/>
          </a:xfrm>
          <a:prstGeom prst="ellipse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কম্পিউটর গেমে আসক্ত হওয়ার দুটি ঘটনা উল্লেখ করা হলো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343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997803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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আসক্তি বলতে একটা ভীতকর শব্দ আছে এটার সাথে আমরা সবাই পরিচিত।সাধারণত আসক্তি</a:t>
            </a:r>
            <a:r>
              <a:rPr lang="en-US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শব্দটা ব্যাবহার হয় মাদকের </a:t>
            </a:r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।</a:t>
            </a:r>
            <a:endParaRPr lang="en-US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733800" y="2514600"/>
            <a:ext cx="4648200" cy="3124200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477" y="5101698"/>
            <a:ext cx="2895599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মাদকে আসক্ত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10200" y="566538"/>
            <a:ext cx="237930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spcBef>
                <a:spcPct val="0"/>
              </a:spcBef>
            </a:pP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u="sng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36CAAA9-F47A-4B84-B8AA-EEDF8311D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1" y="1975339"/>
            <a:ext cx="2743200" cy="312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590800" y="115973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চিত্রের দিকে লক্ষ করি</a:t>
            </a:r>
            <a:endParaRPr lang="en-US" sz="3200" dirty="0"/>
          </a:p>
        </p:txBody>
      </p:sp>
      <p:pic>
        <p:nvPicPr>
          <p:cNvPr id="10" name="Picture 3" descr="C:\Users\HP\Pictures\social me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351963"/>
            <a:ext cx="2743200" cy="24486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419600" y="521755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dirty="0" smtClean="0"/>
              <a:t>সামাজিক যোগাযোগ মাধ্যম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385825"/>
      </p:ext>
    </p:extLst>
  </p:cSld>
  <p:clrMapOvr>
    <a:masterClrMapping/>
  </p:clrMapOvr>
  <p:transition spd="slow" advTm="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9800" y="4419600"/>
            <a:ext cx="4572000" cy="11429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31775" algn="ctr">
              <a:spcBef>
                <a:spcPct val="0"/>
              </a:spcBef>
            </a:pP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আসক্তি বলতে কী বুঝ ?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15871" y="1188636"/>
            <a:ext cx="2959858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BD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26439"/>
            <a:ext cx="3798058" cy="2133326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2438400" y="4495800"/>
            <a:ext cx="4102858" cy="9906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3280" y="1447526"/>
            <a:ext cx="28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21732" y="543699"/>
            <a:ext cx="33528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bn-IN" sz="2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দিকে লক্ষ করি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HP\Pictures\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981200" cy="1885950"/>
          </a:xfrm>
          <a:prstGeom prst="rect">
            <a:avLst/>
          </a:prstGeom>
          <a:noFill/>
        </p:spPr>
      </p:pic>
      <p:pic>
        <p:nvPicPr>
          <p:cNvPr id="1027" name="Picture 3" descr="C:\Users\HP\Pictures\prib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790" y="1012991"/>
            <a:ext cx="2921556" cy="3863808"/>
          </a:xfrm>
          <a:prstGeom prst="rect">
            <a:avLst/>
          </a:prstGeom>
          <a:noFill/>
        </p:spPr>
      </p:pic>
      <p:pic>
        <p:nvPicPr>
          <p:cNvPr id="1030" name="Picture 6" descr="C:\Users\Public\Pictures\Sample Pictures\Children_swimming_in_Bang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1981200" cy="2043113"/>
          </a:xfrm>
          <a:prstGeom prst="rect">
            <a:avLst/>
          </a:prstGeom>
          <a:noFill/>
        </p:spPr>
      </p:pic>
      <p:pic>
        <p:nvPicPr>
          <p:cNvPr id="1031" name="Picture 7" descr="C:\Users\Public\Pictures\Sample Pictures\71721088-happy-family-gardening-together-in-gar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429000"/>
            <a:ext cx="2494935" cy="2133600"/>
          </a:xfrm>
          <a:prstGeom prst="rect">
            <a:avLst/>
          </a:prstGeom>
          <a:noFill/>
        </p:spPr>
      </p:pic>
      <p:pic>
        <p:nvPicPr>
          <p:cNvPr id="1032" name="Picture 8" descr="C:\Users\HP\Pictures\home wor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28956" y="1053644"/>
            <a:ext cx="2428844" cy="185359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1000" y="2971800"/>
            <a:ext cx="20574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খেলাধুলা করা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125134"/>
            <a:ext cx="2514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পরিবারের সাথে সময়  কাটানো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5562600"/>
            <a:ext cx="1981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সাঁতার কাটা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5638800"/>
            <a:ext cx="2209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বাগান করা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18027" y="2901302"/>
            <a:ext cx="27432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/>
              <a:t>বই পড়া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6019800"/>
            <a:ext cx="82296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 smtClean="0"/>
              <a:t>উপরোক্ত কাজগুলো করে আমরা যে কোন আসক্তি থেকে মুক্ত থাকতে পারি।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8651061"/>
      </p:ext>
    </p:extLst>
  </p:cSld>
  <p:clrMapOvr>
    <a:masterClrMapping/>
  </p:clrMapOvr>
  <p:transition spd="slow" advTm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17" grpId="0" animBg="1"/>
      <p:bldP spid="18" grpId="0" animBg="1"/>
      <p:bldP spid="21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563</TotalTime>
  <Words>281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157</cp:revision>
  <dcterms:created xsi:type="dcterms:W3CDTF">2019-08-21T03:59:49Z</dcterms:created>
  <dcterms:modified xsi:type="dcterms:W3CDTF">2020-01-04T13:47:49Z</dcterms:modified>
</cp:coreProperties>
</file>