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72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99937-6109-4512-AF9B-CBE45E56D5E6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996AF-1813-4419-A5A2-82AEC352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6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996AF-1813-4419-A5A2-82AEC35237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5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openxmlformats.org/officeDocument/2006/relationships/image" Target="../media/image2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8760" y="685800"/>
            <a:ext cx="6172200" cy="1371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মাল্টিমিডিয়া ক্লাস রুমে সকলকে স্বাগতম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download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828800"/>
            <a:ext cx="6553200" cy="470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63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5641" y="61481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i\Desktop\images (19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r="50000"/>
          <a:stretch/>
        </p:blipFill>
        <p:spPr bwMode="auto">
          <a:xfrm>
            <a:off x="292642" y="1316342"/>
            <a:ext cx="1536158" cy="213603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\Desktop\images (2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398" y="2426427"/>
            <a:ext cx="2252012" cy="12890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i\Desktop\download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41" y="3316897"/>
            <a:ext cx="2393827" cy="17930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i\Desktop\images (1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04" y="1886741"/>
            <a:ext cx="2010727" cy="15061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i\Desktop\images (1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941" y="2803083"/>
            <a:ext cx="1866900" cy="13929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12010" y="228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নিচের চিত্রগুলো ভালভাবে লক্ষ্য কর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80" name="Picture 8" descr="C:\Users\i\Desktop\download (8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98" y="3751338"/>
            <a:ext cx="2223593" cy="149128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541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সবল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079" y="5410200"/>
            <a:ext cx="199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দুর্বল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1831" y="3556629"/>
            <a:ext cx="226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কি ধরনের কান্ড?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2823854" y="3642717"/>
            <a:ext cx="867977" cy="253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31341" y="142882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কি ধরনের কান্ড?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925540" y="1895259"/>
            <a:ext cx="237259" cy="531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 animBg="1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24459" y="-53954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30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কান্ডের শ্রেণিকরণ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1066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কান্ড</a:t>
            </a:r>
            <a:r>
              <a:rPr lang="bn-IN" dirty="0" smtClean="0"/>
              <a:t>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133600" y="1447800"/>
            <a:ext cx="4114800" cy="609600"/>
            <a:chOff x="2133600" y="1447800"/>
            <a:chExt cx="4114800" cy="6096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133600" y="1695450"/>
              <a:ext cx="4114800" cy="19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133600" y="1714500"/>
              <a:ext cx="0" cy="3429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248400" y="1704975"/>
              <a:ext cx="0" cy="285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Down Arrow 13"/>
            <p:cNvSpPr/>
            <p:nvPr/>
          </p:nvSpPr>
          <p:spPr>
            <a:xfrm>
              <a:off x="4495800" y="1447800"/>
              <a:ext cx="45719" cy="22860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422400" y="198564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সবল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204947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দুর্বল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55319" y="2294910"/>
            <a:ext cx="2057400" cy="732771"/>
            <a:chOff x="655319" y="2294910"/>
            <a:chExt cx="2057400" cy="73277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55319" y="2667000"/>
              <a:ext cx="2057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Down Arrow 24"/>
            <p:cNvSpPr/>
            <p:nvPr/>
          </p:nvSpPr>
          <p:spPr>
            <a:xfrm>
              <a:off x="1760219" y="2294910"/>
              <a:ext cx="45719" cy="30480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65479" y="2667001"/>
              <a:ext cx="0" cy="3606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712718" y="269494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12419" y="302768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অশাখা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33600" y="303784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শাখাম্বিত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76800" y="2362201"/>
            <a:ext cx="3124200" cy="746759"/>
            <a:chOff x="4876800" y="2362201"/>
            <a:chExt cx="3124200" cy="74675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4876800" y="2667000"/>
              <a:ext cx="3124200" cy="279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Down Arrow 38"/>
            <p:cNvSpPr/>
            <p:nvPr/>
          </p:nvSpPr>
          <p:spPr>
            <a:xfrm>
              <a:off x="6438900" y="2362201"/>
              <a:ext cx="45719" cy="2375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876800" y="2679700"/>
              <a:ext cx="0" cy="4292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461759" y="2694940"/>
              <a:ext cx="0" cy="3429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8001000" y="2694940"/>
              <a:ext cx="0" cy="4140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4191000" y="303784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লতানো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32780" y="310611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ট্রইলার বা শয়ন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36180" y="31089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আরোহিণী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15059" y="3351265"/>
            <a:ext cx="3441699" cy="1110901"/>
            <a:chOff x="1115059" y="3351265"/>
            <a:chExt cx="3441699" cy="1110901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127758" y="3945932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2842258" y="3351265"/>
              <a:ext cx="0" cy="5136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115059" y="3928766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2821938" y="3928766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4544059" y="3928766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55319" y="4536440"/>
            <a:ext cx="1478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মঠ আকৃতির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99640" y="453644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গম্বুজ আকৃতির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0660" y="453644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তৃণ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  <p:bldP spid="16" grpId="0"/>
      <p:bldP spid="34" grpId="0"/>
      <p:bldP spid="35" grpId="0"/>
      <p:bldP spid="46" grpId="0"/>
      <p:bldP spid="48" grpId="0"/>
      <p:bldP spid="49" grpId="0"/>
      <p:bldP spid="64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6680" y="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download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6420"/>
            <a:ext cx="142875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download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3832543"/>
            <a:ext cx="2857500" cy="19015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5385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esktop\download (15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6" t="4531" r="11615"/>
          <a:stretch/>
        </p:blipFill>
        <p:spPr bwMode="auto">
          <a:xfrm>
            <a:off x="7315200" y="1716404"/>
            <a:ext cx="1219200" cy="2355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\Desktop\download (16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06"/>
          <a:stretch/>
        </p:blipFill>
        <p:spPr bwMode="auto">
          <a:xfrm>
            <a:off x="7071360" y="4046219"/>
            <a:ext cx="1751647" cy="1590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\Desktop\images (22)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8658"/>
          <a:stretch/>
        </p:blipFill>
        <p:spPr bwMode="auto">
          <a:xfrm>
            <a:off x="314960" y="3581400"/>
            <a:ext cx="2952750" cy="1552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\Desktop\download (14)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47"/>
          <a:stretch/>
        </p:blipFill>
        <p:spPr bwMode="auto">
          <a:xfrm>
            <a:off x="457200" y="4572000"/>
            <a:ext cx="1752600" cy="1619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152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চিত্রগুলো ভালভাবে লক্ষ্য কর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0855" y="1254739"/>
            <a:ext cx="147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অশাখা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2470" y="5858470"/>
            <a:ext cx="276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গম্বুজ আকৃতি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19308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মঠ আকৃতি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480" y="6089302"/>
            <a:ext cx="2490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তৃণ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371600"/>
            <a:ext cx="344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শাখাম্বিত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i\Desktop\download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96" y="1524000"/>
            <a:ext cx="210026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download (1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09" y="1523999"/>
            <a:ext cx="255614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download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103" y="1540018"/>
            <a:ext cx="2368551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\Desktop\download (1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103" y="3149743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\Desktop\images (20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3" y="4036957"/>
            <a:ext cx="2256948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i\Desktop\download (2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86" y="4035726"/>
            <a:ext cx="1847850" cy="161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78956" y="247749"/>
            <a:ext cx="2986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দুর্বল কান্ড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2400" y="3423920"/>
            <a:ext cx="416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ক্রিপার বা লতানো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5434" y="5194542"/>
            <a:ext cx="2697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ট্রেইলর বা শয়ান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019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আরোহিণী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533400"/>
            <a:ext cx="48006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দলীয়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8006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উদাহরণ সহ বিভিন্ন প্রকার কান্ডের নাম লেখ।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মানব জীবনে দুর্বল এবং সবল কান্ডের গুরুত্ব পূর্ণ ভূমিকা বিশ্লেষণ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D:\Image\2017-07-22-12-55-16-05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2"/>
          <a:stretch/>
        </p:blipFill>
        <p:spPr bwMode="auto">
          <a:xfrm>
            <a:off x="2438400" y="2048450"/>
            <a:ext cx="3581400" cy="200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9860" y="-1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0" y="226367"/>
            <a:ext cx="4495800" cy="61183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10012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১। একটি শাখা কান্ডের কয়টি অংশ থাকে?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3040" y="15770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 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58211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 ৩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6020" y="155447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 ৪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554479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  ৫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8700" y="205293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২। কান্ডের সাথে পাতা যে কোণ সৃষ্টি করে তাকে কি বলে?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3040" y="251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মুকুল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8900" y="253492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পর্বমধ্য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500" y="253492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পত্রকক্ষ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0360" y="255524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অগ্রমুকুল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316006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৩। শক্ত ও খাড়াভাবে গাছকে দাড়াতে সাহায্য করে-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7480" y="3733799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সবল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3580" y="375411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দুর্বল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9500" y="375411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ট্রেইলার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74180" y="373379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ক্রিপার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2200" y="4215784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৪। আখ তৃণ কান্ড। কারণ-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05560" y="467398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) কান্ড খাট ও মোটা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5040" y="4686379"/>
            <a:ext cx="3487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) পর্ব ও পর্বমধ্য খুবই স্পষ্ট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2700" y="4673987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) পর্ব থেকে অস্থানিক মূল বের হয়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2200" y="5638800"/>
            <a:ext cx="610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24280" y="604274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7820" y="607445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89450" y="6074449"/>
            <a:ext cx="153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(গ)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76340" y="6073219"/>
            <a:ext cx="177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9220200" y="1338273"/>
            <a:ext cx="238760" cy="223519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9228744" y="6100465"/>
            <a:ext cx="238760" cy="223519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9333576" y="3975330"/>
            <a:ext cx="238760" cy="223519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9335885" y="2555240"/>
            <a:ext cx="238760" cy="223519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71302 0.055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60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-0.5757 0.0111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85035 -0.0180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17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-1.11111E-6 L -0.50833 0.01111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1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38400" y="381000"/>
            <a:ext cx="4267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77240"/>
              </p:ext>
            </p:extLst>
          </p:nvPr>
        </p:nvGraphicFramePr>
        <p:xfrm>
          <a:off x="1371600" y="2057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কান্ডের নাম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বৈ</a:t>
                      </a:r>
                      <a:r>
                        <a:rPr lang="bn-IN" baseline="0" dirty="0" smtClean="0"/>
                        <a:t>শিষ্ট্য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উদা</a:t>
                      </a:r>
                      <a:r>
                        <a:rPr lang="bn-IN" baseline="0" dirty="0" smtClean="0"/>
                        <a:t>হরণ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174397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তোমার চারপাশের পরিবেশের বিভিন্ন গাছের কান্ড পর্যবেক্ষণ করে উপরের ছকটি পুরুণ করবে।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962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নমুনা ছক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i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81000"/>
            <a:ext cx="7391400" cy="582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914400"/>
            <a:ext cx="6553200" cy="144780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ধন্যবাদ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711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90800" y="685800"/>
            <a:ext cx="45720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9718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দেলওয়ারা বেগম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সহকারি শিক্ষক(বি,এসসি)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আলতাদীঘি স্নাতক মাদরাসা,শেরপুর,বগুড়া।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61840" y="2655461"/>
            <a:ext cx="0" cy="2743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2915215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শ্রেণিঃ দাখিল ৬ষ্ঠ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বিষয়ঃবিজ্ঞান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অধ্যায়ঃ চতুর্থ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সময়ঃ ৪৫মিনিট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তারিখঃ ২৩/১২/২০১৯ইং</a:t>
            </a:r>
            <a:r>
              <a:rPr lang="bn-IN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1447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শিক্ষার্থীরা..................।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31343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কান্ড কাকে বলে তা বলতে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65760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চিত্রসহ কান্ডের বিভিন্ন অংশ সনাক্ত করতে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145204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smtClean="0">
                <a:latin typeface="Nikosh" pitchFamily="2" charset="0"/>
                <a:cs typeface="Nikosh" pitchFamily="2" charset="0"/>
              </a:rPr>
              <a:t>কান্ডের </a:t>
            </a:r>
            <a:r>
              <a:rPr lang="bn-IN" sz="2800" smtClean="0">
                <a:latin typeface="Nikosh" pitchFamily="2" charset="0"/>
                <a:cs typeface="Nikosh" pitchFamily="2" charset="0"/>
              </a:rPr>
              <a:t>শ্রেণিকরণ করতে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পারবে।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7620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i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" y="1295400"/>
            <a:ext cx="200977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\Desktop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92" y="1325245"/>
            <a:ext cx="2638425" cy="223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\Desktop\download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1259205"/>
            <a:ext cx="1752600" cy="230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304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চিত্রে আমরা কি দেখতে পাচ্ছি?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6960" y="3883967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বিভিন্ন প্রকার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9254" y="4724401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চিত্রে গাছের যে অংশটুকু দেখতে পাচ্ছি তাকে কি বলে?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638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গাছের ধড় বা কান্ড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2240" y="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00200" y="762000"/>
            <a:ext cx="5791200" cy="1752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3962400"/>
            <a:ext cx="61722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7" r="30182"/>
          <a:stretch/>
        </p:blipFill>
        <p:spPr bwMode="auto">
          <a:xfrm>
            <a:off x="1412002" y="1489569"/>
            <a:ext cx="1788398" cy="23202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22" y="1489570"/>
            <a:ext cx="2631503" cy="2111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images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89570"/>
            <a:ext cx="3114675" cy="2157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esktop\images (1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7" y="3367750"/>
            <a:ext cx="4310682" cy="2677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\Desktop\images (10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3" r="28598"/>
          <a:stretch/>
        </p:blipFill>
        <p:spPr bwMode="auto">
          <a:xfrm>
            <a:off x="7162800" y="3310470"/>
            <a:ext cx="1828800" cy="2815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\Desktop\images (1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66" y="3335870"/>
            <a:ext cx="3762993" cy="2472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381000"/>
            <a:ext cx="4950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চিত্রগুলো ভালভাবে লক্ষ্য কর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C:\Users\i\Desktop\images (3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5" y="1489570"/>
            <a:ext cx="1644999" cy="19405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6256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47800" y="711200"/>
            <a:ext cx="6400800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900" y="4953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কান্ড কাকে বলে এবং  কান্ডে কী কী থাকতে পারে তা লিখ।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Image\094439student_kalerkantho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394011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81300" y="1450646"/>
            <a:ext cx="2824162" cy="4038601"/>
            <a:chOff x="2651760" y="152399"/>
            <a:chExt cx="3291840" cy="5740401"/>
          </a:xfrm>
        </p:grpSpPr>
        <p:pic>
          <p:nvPicPr>
            <p:cNvPr id="5" name="Picture 2" descr="C:\Users\i\Desktop\images (23)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54" r="8247" b="11206"/>
            <a:stretch/>
          </p:blipFill>
          <p:spPr bwMode="auto">
            <a:xfrm>
              <a:off x="2651760" y="152399"/>
              <a:ext cx="3291840" cy="5740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i\Desktop\images (24)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1615" r="6355" b="14430"/>
            <a:stretch/>
          </p:blipFill>
          <p:spPr bwMode="auto">
            <a:xfrm>
              <a:off x="5008245" y="4191000"/>
              <a:ext cx="935355" cy="1584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i\Desktop\images (24)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1615" r="6355" b="14430"/>
            <a:stretch/>
          </p:blipFill>
          <p:spPr bwMode="auto">
            <a:xfrm>
              <a:off x="2651760" y="4191000"/>
              <a:ext cx="935355" cy="1584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7" name="Group 1026"/>
          <p:cNvGrpSpPr/>
          <p:nvPr/>
        </p:nvGrpSpPr>
        <p:grpSpPr>
          <a:xfrm>
            <a:off x="4213628" y="1450646"/>
            <a:ext cx="1981200" cy="4267200"/>
            <a:chOff x="4457700" y="1257314"/>
            <a:chExt cx="1981200" cy="4267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438900" y="1257314"/>
              <a:ext cx="0" cy="426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486400" y="2247914"/>
              <a:ext cx="9525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686300" y="4303758"/>
              <a:ext cx="1752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457700" y="2855958"/>
              <a:ext cx="1981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686300" y="1943114"/>
              <a:ext cx="1752600" cy="38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457700" y="3922758"/>
              <a:ext cx="1981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220460" y="1993238"/>
            <a:ext cx="1798320" cy="2812456"/>
            <a:chOff x="6192520" y="1557326"/>
            <a:chExt cx="1798320" cy="2812456"/>
          </a:xfrm>
        </p:grpSpPr>
        <p:sp>
          <p:nvSpPr>
            <p:cNvPr id="23" name="TextBox 22"/>
            <p:cNvSpPr txBox="1"/>
            <p:nvPr/>
          </p:nvSpPr>
          <p:spPr>
            <a:xfrm>
              <a:off x="6192520" y="155732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অগ্রমুকুল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92520" y="1869439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পাতা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02680" y="247172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পর্ব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38240" y="3908117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কাক্ষিক মুকুল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68720" y="351820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পর্ব মধ্য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095500" y="5638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একটি শাখা কান্ড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2667000" y="457200"/>
            <a:ext cx="4325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চিত্র টি ভালোভাবে লক্ষ্য কর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2400" y="33020"/>
            <a:ext cx="8839200" cy="678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685800"/>
            <a:ext cx="41910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611578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একটি শাখা কান্ডের চিত্র একেঁ বিভিন্ন অংশ চিহ্নিত কর এবং প্রধান প্রধান অংশের ব্যাখ্যা কর।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Image\images (6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535795"/>
            <a:ext cx="3860859" cy="227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2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382</Words>
  <Application>Microsoft Office PowerPoint</Application>
  <PresentationFormat>On-screen Show (4:3)</PresentationFormat>
  <Paragraphs>95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</cp:lastModifiedBy>
  <cp:revision>55</cp:revision>
  <dcterms:created xsi:type="dcterms:W3CDTF">2006-08-16T00:00:00Z</dcterms:created>
  <dcterms:modified xsi:type="dcterms:W3CDTF">2020-01-04T13:54:12Z</dcterms:modified>
</cp:coreProperties>
</file>