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6" r:id="rId4"/>
    <p:sldId id="257" r:id="rId5"/>
    <p:sldId id="268" r:id="rId6"/>
    <p:sldId id="262" r:id="rId7"/>
    <p:sldId id="292" r:id="rId8"/>
    <p:sldId id="301" r:id="rId9"/>
    <p:sldId id="282" r:id="rId10"/>
    <p:sldId id="293" r:id="rId11"/>
    <p:sldId id="294" r:id="rId12"/>
    <p:sldId id="296" r:id="rId13"/>
    <p:sldId id="297" r:id="rId14"/>
    <p:sldId id="298" r:id="rId15"/>
    <p:sldId id="273" r:id="rId16"/>
    <p:sldId id="274" r:id="rId17"/>
    <p:sldId id="267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r>
            <a:rPr lang="en-US" sz="48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endParaRPr lang="en-US" sz="32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endParaRPr lang="en-US" sz="3200"/>
        </a:p>
      </dgm:t>
    </dgm:pt>
    <dgm:pt modelId="{FEFE0ABA-6110-43B5-B720-F15E3550E841}">
      <dgm:prSet phldrT="[Text]" custT="1"/>
      <dgm:spPr/>
      <dgm:t>
        <a:bodyPr/>
        <a:lstStyle/>
        <a:p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endParaRPr lang="en-US" sz="32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endParaRPr lang="en-US" sz="3200"/>
        </a:p>
      </dgm:t>
    </dgm:pt>
    <dgm:pt modelId="{B8F74C8B-1A6C-46DB-B789-F3565FFA8273}">
      <dgm:prSet phldrT="[Text]" custT="1"/>
      <dgm:spPr/>
      <dgm:t>
        <a:bodyPr/>
        <a:lstStyle/>
        <a:p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endParaRPr lang="en-US" sz="32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endParaRPr lang="en-US" sz="3200"/>
        </a:p>
      </dgm:t>
    </dgm:pt>
    <dgm:pt modelId="{1957CB50-0774-469F-A5BD-3DF64E880974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11A312-6B37-4AB6-923C-2EE2E35E3FD4}" type="pres">
      <dgm:prSet presAssocID="{DE73E004-D6B8-4E96-9C32-4B5DB0A9F36D}" presName="root" presStyleCnt="0"/>
      <dgm:spPr/>
    </dgm:pt>
    <dgm:pt modelId="{35237919-BD9D-4DBD-815A-36B36C22CB11}" type="pres">
      <dgm:prSet presAssocID="{DE73E004-D6B8-4E96-9C32-4B5DB0A9F36D}" presName="rootComposite" presStyleCnt="0"/>
      <dgm:spPr/>
    </dgm:pt>
    <dgm:pt modelId="{E1B2A8B4-4019-4B3A-BCF7-E5F90EBB101C}" type="pres">
      <dgm:prSet presAssocID="{DE73E004-D6B8-4E96-9C32-4B5DB0A9F36D}" presName="rootText" presStyleLbl="node1" presStyleIdx="0" presStyleCnt="1"/>
      <dgm:spPr/>
      <dgm:t>
        <a:bodyPr/>
        <a:lstStyle/>
        <a:p>
          <a:endParaRPr lang="en-US"/>
        </a:p>
      </dgm:t>
    </dgm:pt>
    <dgm:pt modelId="{9F19A4E8-A6C7-4F0A-B836-6AAD2AAC10DA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8107C9F-FEB7-40C3-8274-34C5DA91E68F}" type="pres">
      <dgm:prSet presAssocID="{DE73E004-D6B8-4E96-9C32-4B5DB0A9F36D}" presName="childShape" presStyleCnt="0"/>
      <dgm:spPr/>
    </dgm:pt>
    <dgm:pt modelId="{8D6DEDD1-436C-4DEB-8B1B-B271E4F9FE0E}" type="pres">
      <dgm:prSet presAssocID="{FC11F2C5-70E9-4D62-A284-E9ED8AA385E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4AD1923-CF53-4ADF-8D01-FD7994747975}" type="pres">
      <dgm:prSet presAssocID="{FEFE0ABA-6110-43B5-B720-F15E3550E841}" presName="childText" presStyleLbl="bgAcc1" presStyleIdx="0" presStyleCnt="2" custScaleX="23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17F4-99DF-435F-9623-EBEF7DC761B7}" type="pres">
      <dgm:prSet presAssocID="{D5CBD13E-A7C1-405A-B118-965294C403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DD0F1B1-F479-4BB4-A660-C00BD18E1C16}" type="pres">
      <dgm:prSet presAssocID="{B8F74C8B-1A6C-46DB-B789-F3565FFA8273}" presName="childText" presStyleLbl="bgAcc1" presStyleIdx="1" presStyleCnt="2" custScaleX="23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22CD-658B-4A6E-86F6-ACD57C44B95A}" type="presOf" srcId="{D5CBD13E-A7C1-405A-B118-965294C40362}" destId="{54E317F4-99DF-435F-9623-EBEF7DC761B7}" srcOrd="0" destOrd="0" presId="urn:microsoft.com/office/officeart/2005/8/layout/hierarchy3"/>
    <dgm:cxn modelId="{E609E339-1EE4-4C9E-8CBB-B599114D1B39}" type="presOf" srcId="{FEFE0ABA-6110-43B5-B720-F15E3550E841}" destId="{94AD1923-CF53-4ADF-8D01-FD7994747975}" srcOrd="0" destOrd="0" presId="urn:microsoft.com/office/officeart/2005/8/layout/hierarchy3"/>
    <dgm:cxn modelId="{43872473-3CC9-46C3-89F3-C2844D5B6AD3}" type="presOf" srcId="{9437EC5C-23C3-46D3-8DA1-7DD70D3A9F80}" destId="{1957CB50-0774-469F-A5BD-3DF64E880974}" srcOrd="0" destOrd="0" presId="urn:microsoft.com/office/officeart/2005/8/layout/hierarchy3"/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36DB308A-9A5A-4E62-9552-B331418DBF0B}" type="presOf" srcId="{DE73E004-D6B8-4E96-9C32-4B5DB0A9F36D}" destId="{E1B2A8B4-4019-4B3A-BCF7-E5F90EBB101C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AFCE55B1-C112-4C06-B36A-CB02D0091F9E}" type="presOf" srcId="{B8F74C8B-1A6C-46DB-B789-F3565FFA8273}" destId="{6DD0F1B1-F479-4BB4-A660-C00BD18E1C16}" srcOrd="0" destOrd="0" presId="urn:microsoft.com/office/officeart/2005/8/layout/hierarchy3"/>
    <dgm:cxn modelId="{17C64043-CEB8-4721-B4F0-99771015C8F3}" type="presOf" srcId="{DE73E004-D6B8-4E96-9C32-4B5DB0A9F36D}" destId="{9F19A4E8-A6C7-4F0A-B836-6AAD2AAC10DA}" srcOrd="1" destOrd="0" presId="urn:microsoft.com/office/officeart/2005/8/layout/hierarchy3"/>
    <dgm:cxn modelId="{3754E006-A598-493A-8705-25218B1E0C9A}" type="presOf" srcId="{FC11F2C5-70E9-4D62-A284-E9ED8AA385E6}" destId="{8D6DEDD1-436C-4DEB-8B1B-B271E4F9FE0E}" srcOrd="0" destOrd="0" presId="urn:microsoft.com/office/officeart/2005/8/layout/hierarchy3"/>
    <dgm:cxn modelId="{68DD4EB4-7879-4554-89B8-867CA716734D}" type="presParOf" srcId="{1957CB50-0774-469F-A5BD-3DF64E880974}" destId="{1911A312-6B37-4AB6-923C-2EE2E35E3FD4}" srcOrd="0" destOrd="0" presId="urn:microsoft.com/office/officeart/2005/8/layout/hierarchy3"/>
    <dgm:cxn modelId="{5213C0E4-69F9-4898-AE9B-425552CE95EF}" type="presParOf" srcId="{1911A312-6B37-4AB6-923C-2EE2E35E3FD4}" destId="{35237919-BD9D-4DBD-815A-36B36C22CB11}" srcOrd="0" destOrd="0" presId="urn:microsoft.com/office/officeart/2005/8/layout/hierarchy3"/>
    <dgm:cxn modelId="{5120229C-CEE7-4261-8E78-6E8BEC2841D3}" type="presParOf" srcId="{35237919-BD9D-4DBD-815A-36B36C22CB11}" destId="{E1B2A8B4-4019-4B3A-BCF7-E5F90EBB101C}" srcOrd="0" destOrd="0" presId="urn:microsoft.com/office/officeart/2005/8/layout/hierarchy3"/>
    <dgm:cxn modelId="{959E7624-5E07-4CFD-BD7C-78147F445C3A}" type="presParOf" srcId="{35237919-BD9D-4DBD-815A-36B36C22CB11}" destId="{9F19A4E8-A6C7-4F0A-B836-6AAD2AAC10DA}" srcOrd="1" destOrd="0" presId="urn:microsoft.com/office/officeart/2005/8/layout/hierarchy3"/>
    <dgm:cxn modelId="{D2AA13B0-7247-4B54-BC4E-932AB4CF784A}" type="presParOf" srcId="{1911A312-6B37-4AB6-923C-2EE2E35E3FD4}" destId="{98107C9F-FEB7-40C3-8274-34C5DA91E68F}" srcOrd="1" destOrd="0" presId="urn:microsoft.com/office/officeart/2005/8/layout/hierarchy3"/>
    <dgm:cxn modelId="{5D45E818-8FA8-429C-B1C8-26B691F947FB}" type="presParOf" srcId="{98107C9F-FEB7-40C3-8274-34C5DA91E68F}" destId="{8D6DEDD1-436C-4DEB-8B1B-B271E4F9FE0E}" srcOrd="0" destOrd="0" presId="urn:microsoft.com/office/officeart/2005/8/layout/hierarchy3"/>
    <dgm:cxn modelId="{CCB8521D-223E-4D95-931F-85299D390958}" type="presParOf" srcId="{98107C9F-FEB7-40C3-8274-34C5DA91E68F}" destId="{94AD1923-CF53-4ADF-8D01-FD7994747975}" srcOrd="1" destOrd="0" presId="urn:microsoft.com/office/officeart/2005/8/layout/hierarchy3"/>
    <dgm:cxn modelId="{CB4064F1-82CC-41F5-AB5A-530E8B024C78}" type="presParOf" srcId="{98107C9F-FEB7-40C3-8274-34C5DA91E68F}" destId="{54E317F4-99DF-435F-9623-EBEF7DC761B7}" srcOrd="2" destOrd="0" presId="urn:microsoft.com/office/officeart/2005/8/layout/hierarchy3"/>
    <dgm:cxn modelId="{10CEF16A-6DDD-4D4D-B6E5-8259602CA0D7}" type="presParOf" srcId="{98107C9F-FEB7-40C3-8274-34C5DA91E68F}" destId="{6DD0F1B1-F479-4BB4-A660-C00BD18E1C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pPr algn="l"/>
          <a:r>
            <a:rPr lang="en-US" sz="3600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FEFE0ABA-6110-43B5-B720-F15E3550E841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pPr algn="l"/>
          <a:endParaRPr lang="en-US" sz="28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pPr algn="l"/>
          <a:endParaRPr lang="en-US" sz="2800"/>
        </a:p>
      </dgm:t>
    </dgm:pt>
    <dgm:pt modelId="{B8F74C8B-1A6C-46DB-B789-F3565FFA8273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pPr algn="l"/>
          <a:endParaRPr lang="en-US" sz="28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pPr algn="l"/>
          <a:endParaRPr lang="en-US" sz="2800"/>
        </a:p>
      </dgm:t>
    </dgm:pt>
    <dgm:pt modelId="{CC64CEDD-A2C6-4C53-A251-1C2129516CFE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/>
        </a:p>
      </dgm:t>
    </dgm:pt>
    <dgm:pt modelId="{6598A534-B8DB-406F-AB7C-D3EC6CA849BA}" type="par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4AFFD31E-0BE8-4A97-BD08-8547F7B2FB6E}" type="sib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CAD61159-A776-40F9-8656-C5E03F6DBF72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dirty="0"/>
        </a:p>
      </dgm:t>
    </dgm:pt>
    <dgm:pt modelId="{42115716-0E01-48D0-BB3E-3982263B26B1}" type="par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79952FAB-0966-4F20-871F-30E9C9116A18}" type="sib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A1090D51-6EDD-4A78-9A03-144529808870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অনেক ডেটা একসঙ্গে পাঠালে সময় বেশি লাগে</a:t>
          </a:r>
          <a:endParaRPr lang="en-US" sz="2800" dirty="0"/>
        </a:p>
      </dgm:t>
    </dgm:pt>
    <dgm:pt modelId="{ED65813D-4AAB-44F7-878B-FA7107015B43}" type="parTrans" cxnId="{17CE10F8-B306-4843-BC73-1987317345A9}">
      <dgm:prSet/>
      <dgm:spPr/>
      <dgm:t>
        <a:bodyPr/>
        <a:lstStyle/>
        <a:p>
          <a:pPr algn="l"/>
          <a:endParaRPr lang="en-US" sz="2800"/>
        </a:p>
      </dgm:t>
    </dgm:pt>
    <dgm:pt modelId="{072D6356-7626-4563-A06A-C948DCD8D38A}" type="sibTrans" cxnId="{17CE10F8-B306-4843-BC73-1987317345A9}">
      <dgm:prSet/>
      <dgm:spPr/>
      <dgm:t>
        <a:bodyPr/>
        <a:lstStyle/>
        <a:p>
          <a:pPr algn="l"/>
          <a:endParaRPr lang="en-US" sz="2800"/>
        </a:p>
      </dgm:t>
    </dgm:pt>
    <dgm:pt modelId="{1193B453-3A11-4F30-BC87-1031CEE0FF11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8AF8C-491C-430E-8A86-190849B8BFDB}" type="pres">
      <dgm:prSet presAssocID="{DE73E004-D6B8-4E96-9C32-4B5DB0A9F36D}" presName="root" presStyleCnt="0"/>
      <dgm:spPr/>
    </dgm:pt>
    <dgm:pt modelId="{79CE36BF-6520-4322-AD87-283FB7689E7F}" type="pres">
      <dgm:prSet presAssocID="{DE73E004-D6B8-4E96-9C32-4B5DB0A9F36D}" presName="rootComposite" presStyleCnt="0"/>
      <dgm:spPr/>
    </dgm:pt>
    <dgm:pt modelId="{B45EB55A-D79C-4F01-9837-C2D74198E461}" type="pres">
      <dgm:prSet presAssocID="{DE73E004-D6B8-4E96-9C32-4B5DB0A9F36D}" presName="rootText" presStyleLbl="node1" presStyleIdx="0" presStyleCnt="1" custScaleX="141070"/>
      <dgm:spPr/>
      <dgm:t>
        <a:bodyPr/>
        <a:lstStyle/>
        <a:p>
          <a:endParaRPr lang="en-US"/>
        </a:p>
      </dgm:t>
    </dgm:pt>
    <dgm:pt modelId="{874E9F8C-FAB9-4890-9551-C301BE9CD19C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B42EA76B-7B98-401F-9D7C-A137DCB8305D}" type="pres">
      <dgm:prSet presAssocID="{DE73E004-D6B8-4E96-9C32-4B5DB0A9F36D}" presName="childShape" presStyleCnt="0"/>
      <dgm:spPr/>
    </dgm:pt>
    <dgm:pt modelId="{F9FE221F-786C-414D-B5D4-4003581AB60B}" type="pres">
      <dgm:prSet presAssocID="{FC11F2C5-70E9-4D62-A284-E9ED8AA385E6}" presName="Name13" presStyleLbl="parChTrans1D2" presStyleIdx="0" presStyleCnt="5"/>
      <dgm:spPr/>
      <dgm:t>
        <a:bodyPr/>
        <a:lstStyle/>
        <a:p>
          <a:endParaRPr lang="en-US"/>
        </a:p>
      </dgm:t>
    </dgm:pt>
    <dgm:pt modelId="{690CDB0A-C3F1-4C08-8AF9-D5BCBE106937}" type="pres">
      <dgm:prSet presAssocID="{FEFE0ABA-6110-43B5-B720-F15E3550E841}" presName="childText" presStyleLbl="bgAcc1" presStyleIdx="0" presStyleCnt="5" custScaleX="222352" custScaleY="8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0EDC-C1C2-40D3-9C39-1BACDD4F76A7}" type="pres">
      <dgm:prSet presAssocID="{D5CBD13E-A7C1-405A-B118-965294C4036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38E8E61-D0DC-4736-9A26-A8A755D68F97}" type="pres">
      <dgm:prSet presAssocID="{B8F74C8B-1A6C-46DB-B789-F3565FFA8273}" presName="childText" presStyleLbl="bgAcc1" presStyleIdx="1" presStyleCnt="5" custScaleX="51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DB0CB-BAE8-4300-87DD-AE7B96F48490}" type="pres">
      <dgm:prSet presAssocID="{6598A534-B8DB-406F-AB7C-D3EC6CA849BA}" presName="Name13" presStyleLbl="parChTrans1D2" presStyleIdx="2" presStyleCnt="5"/>
      <dgm:spPr/>
      <dgm:t>
        <a:bodyPr/>
        <a:lstStyle/>
        <a:p>
          <a:endParaRPr lang="en-US"/>
        </a:p>
      </dgm:t>
    </dgm:pt>
    <dgm:pt modelId="{BED5E702-6A7E-45EC-90E2-1EF6EEEA5C7F}" type="pres">
      <dgm:prSet presAssocID="{CC64CEDD-A2C6-4C53-A251-1C2129516CFE}" presName="childText" presStyleLbl="bgAcc1" presStyleIdx="2" presStyleCnt="5" custScaleX="36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62B3-29A9-446A-954F-9BACB0381824}" type="pres">
      <dgm:prSet presAssocID="{42115716-0E01-48D0-BB3E-3982263B26B1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F64D8FD-C4EC-42AC-A22C-3AE01079788D}" type="pres">
      <dgm:prSet presAssocID="{CAD61159-A776-40F9-8656-C5E03F6DBF72}" presName="childText" presStyleLbl="bgAcc1" presStyleIdx="3" presStyleCnt="5" custScaleX="42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40BDE-AE2A-4D5D-B5B3-1686ABCD8C19}" type="pres">
      <dgm:prSet presAssocID="{ED65813D-4AAB-44F7-878B-FA7107015B43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D0863A0-DBE4-4766-BC31-45AB50A2B4AD}" type="pres">
      <dgm:prSet presAssocID="{A1090D51-6EDD-4A78-9A03-144529808870}" presName="childText" presStyleLbl="bgAcc1" presStyleIdx="4" presStyleCnt="5" custScaleX="474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9D8FDFE7-CD35-491F-8902-1263AA220424}" type="presOf" srcId="{6598A534-B8DB-406F-AB7C-D3EC6CA849BA}" destId="{7CEDB0CB-BAE8-4300-87DD-AE7B96F48490}" srcOrd="0" destOrd="0" presId="urn:microsoft.com/office/officeart/2005/8/layout/hierarchy3"/>
    <dgm:cxn modelId="{F95BB337-6054-4DEA-8D66-E0B087C89190}" type="presOf" srcId="{B8F74C8B-1A6C-46DB-B789-F3565FFA8273}" destId="{A38E8E61-D0DC-4736-9A26-A8A755D68F97}" srcOrd="0" destOrd="0" presId="urn:microsoft.com/office/officeart/2005/8/layout/hierarchy3"/>
    <dgm:cxn modelId="{06DB8B91-0599-40AB-8C5E-5296453640DE}" type="presOf" srcId="{ED65813D-4AAB-44F7-878B-FA7107015B43}" destId="{AD340BDE-AE2A-4D5D-B5B3-1686ABCD8C19}" srcOrd="0" destOrd="0" presId="urn:microsoft.com/office/officeart/2005/8/layout/hierarchy3"/>
    <dgm:cxn modelId="{CE93AC26-E2E5-435A-8992-B386DF77AE3A}" type="presOf" srcId="{42115716-0E01-48D0-BB3E-3982263B26B1}" destId="{8CAD62B3-29A9-446A-954F-9BACB0381824}" srcOrd="0" destOrd="0" presId="urn:microsoft.com/office/officeart/2005/8/layout/hierarchy3"/>
    <dgm:cxn modelId="{66E96914-0FEE-4AFA-AEA2-C761D449859E}" type="presOf" srcId="{9437EC5C-23C3-46D3-8DA1-7DD70D3A9F80}" destId="{1193B453-3A11-4F30-BC87-1031CEE0FF11}" srcOrd="0" destOrd="0" presId="urn:microsoft.com/office/officeart/2005/8/layout/hierarchy3"/>
    <dgm:cxn modelId="{4B097B89-7FAE-4A9D-9D4F-ECE3CF4A1887}" type="presOf" srcId="{CC64CEDD-A2C6-4C53-A251-1C2129516CFE}" destId="{BED5E702-6A7E-45EC-90E2-1EF6EEEA5C7F}" srcOrd="0" destOrd="0" presId="urn:microsoft.com/office/officeart/2005/8/layout/hierarchy3"/>
    <dgm:cxn modelId="{263F7934-6015-49D9-AAB3-E2CF9C715BD5}" type="presOf" srcId="{DE73E004-D6B8-4E96-9C32-4B5DB0A9F36D}" destId="{874E9F8C-FAB9-4890-9551-C301BE9CD19C}" srcOrd="1" destOrd="0" presId="urn:microsoft.com/office/officeart/2005/8/layout/hierarchy3"/>
    <dgm:cxn modelId="{FB5D8BAB-4F29-4106-A5F9-3575C59BC6D7}" type="presOf" srcId="{FC11F2C5-70E9-4D62-A284-E9ED8AA385E6}" destId="{F9FE221F-786C-414D-B5D4-4003581AB60B}" srcOrd="0" destOrd="0" presId="urn:microsoft.com/office/officeart/2005/8/layout/hierarchy3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FF1B3A5B-D04E-4BE1-B46D-F17EF3629B16}" type="presOf" srcId="{DE73E004-D6B8-4E96-9C32-4B5DB0A9F36D}" destId="{B45EB55A-D79C-4F01-9837-C2D74198E461}" srcOrd="0" destOrd="0" presId="urn:microsoft.com/office/officeart/2005/8/layout/hierarchy3"/>
    <dgm:cxn modelId="{2BA8F9C1-BC0B-4ADE-9C55-820531E87F76}" type="presOf" srcId="{FEFE0ABA-6110-43B5-B720-F15E3550E841}" destId="{690CDB0A-C3F1-4C08-8AF9-D5BCBE106937}" srcOrd="0" destOrd="0" presId="urn:microsoft.com/office/officeart/2005/8/layout/hierarchy3"/>
    <dgm:cxn modelId="{435FC463-F264-42D1-BF02-FC1285139CA4}" srcId="{DE73E004-D6B8-4E96-9C32-4B5DB0A9F36D}" destId="{CC64CEDD-A2C6-4C53-A251-1C2129516CFE}" srcOrd="2" destOrd="0" parTransId="{6598A534-B8DB-406F-AB7C-D3EC6CA849BA}" sibTransId="{4AFFD31E-0BE8-4A97-BD08-8547F7B2FB6E}"/>
    <dgm:cxn modelId="{3251E830-6CB8-4569-8C54-3692A43E7EA8}" type="presOf" srcId="{D5CBD13E-A7C1-405A-B118-965294C40362}" destId="{360A0EDC-C1C2-40D3-9C39-1BACDD4F76A7}" srcOrd="0" destOrd="0" presId="urn:microsoft.com/office/officeart/2005/8/layout/hierarchy3"/>
    <dgm:cxn modelId="{7D7BF753-0D5E-49E7-BCB9-CFC66D9DCA49}" type="presOf" srcId="{A1090D51-6EDD-4A78-9A03-144529808870}" destId="{BD0863A0-DBE4-4766-BC31-45AB50A2B4AD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57CD7940-B61C-44F1-88E9-CE932AF9EF07}" srcId="{DE73E004-D6B8-4E96-9C32-4B5DB0A9F36D}" destId="{CAD61159-A776-40F9-8656-C5E03F6DBF72}" srcOrd="3" destOrd="0" parTransId="{42115716-0E01-48D0-BB3E-3982263B26B1}" sibTransId="{79952FAB-0966-4F20-871F-30E9C9116A18}"/>
    <dgm:cxn modelId="{3DD06DA4-F21D-4DA7-A89A-DCA0FB81BA07}" type="presOf" srcId="{CAD61159-A776-40F9-8656-C5E03F6DBF72}" destId="{AF64D8FD-C4EC-42AC-A22C-3AE01079788D}" srcOrd="0" destOrd="0" presId="urn:microsoft.com/office/officeart/2005/8/layout/hierarchy3"/>
    <dgm:cxn modelId="{17CE10F8-B306-4843-BC73-1987317345A9}" srcId="{DE73E004-D6B8-4E96-9C32-4B5DB0A9F36D}" destId="{A1090D51-6EDD-4A78-9A03-144529808870}" srcOrd="4" destOrd="0" parTransId="{ED65813D-4AAB-44F7-878B-FA7107015B43}" sibTransId="{072D6356-7626-4563-A06A-C948DCD8D38A}"/>
    <dgm:cxn modelId="{9DAF5602-E1AA-49FC-828B-7FA495ED4A27}" type="presParOf" srcId="{1193B453-3A11-4F30-BC87-1031CEE0FF11}" destId="{9BE8AF8C-491C-430E-8A86-190849B8BFDB}" srcOrd="0" destOrd="0" presId="urn:microsoft.com/office/officeart/2005/8/layout/hierarchy3"/>
    <dgm:cxn modelId="{BC378CDB-3050-402B-9AC2-4B2FCB5B3806}" type="presParOf" srcId="{9BE8AF8C-491C-430E-8A86-190849B8BFDB}" destId="{79CE36BF-6520-4322-AD87-283FB7689E7F}" srcOrd="0" destOrd="0" presId="urn:microsoft.com/office/officeart/2005/8/layout/hierarchy3"/>
    <dgm:cxn modelId="{01280AD5-FCF0-44D3-90EF-6A1C1C568177}" type="presParOf" srcId="{79CE36BF-6520-4322-AD87-283FB7689E7F}" destId="{B45EB55A-D79C-4F01-9837-C2D74198E461}" srcOrd="0" destOrd="0" presId="urn:microsoft.com/office/officeart/2005/8/layout/hierarchy3"/>
    <dgm:cxn modelId="{9FCC7EDE-FE57-4FF7-AB8F-835302E79C90}" type="presParOf" srcId="{79CE36BF-6520-4322-AD87-283FB7689E7F}" destId="{874E9F8C-FAB9-4890-9551-C301BE9CD19C}" srcOrd="1" destOrd="0" presId="urn:microsoft.com/office/officeart/2005/8/layout/hierarchy3"/>
    <dgm:cxn modelId="{BCCCA914-3B4E-466B-AC6B-BBE8C7B1E76A}" type="presParOf" srcId="{9BE8AF8C-491C-430E-8A86-190849B8BFDB}" destId="{B42EA76B-7B98-401F-9D7C-A137DCB8305D}" srcOrd="1" destOrd="0" presId="urn:microsoft.com/office/officeart/2005/8/layout/hierarchy3"/>
    <dgm:cxn modelId="{C8447027-E935-4A2D-A8B5-CA379B8E0886}" type="presParOf" srcId="{B42EA76B-7B98-401F-9D7C-A137DCB8305D}" destId="{F9FE221F-786C-414D-B5D4-4003581AB60B}" srcOrd="0" destOrd="0" presId="urn:microsoft.com/office/officeart/2005/8/layout/hierarchy3"/>
    <dgm:cxn modelId="{3EAA3D4C-2A58-4A12-8275-E079CF3D468E}" type="presParOf" srcId="{B42EA76B-7B98-401F-9D7C-A137DCB8305D}" destId="{690CDB0A-C3F1-4C08-8AF9-D5BCBE106937}" srcOrd="1" destOrd="0" presId="urn:microsoft.com/office/officeart/2005/8/layout/hierarchy3"/>
    <dgm:cxn modelId="{89F4AD9D-9B03-4DDC-AF0D-BBCC977F4854}" type="presParOf" srcId="{B42EA76B-7B98-401F-9D7C-A137DCB8305D}" destId="{360A0EDC-C1C2-40D3-9C39-1BACDD4F76A7}" srcOrd="2" destOrd="0" presId="urn:microsoft.com/office/officeart/2005/8/layout/hierarchy3"/>
    <dgm:cxn modelId="{60F54203-C4F1-41F2-904D-7D4972256AF8}" type="presParOf" srcId="{B42EA76B-7B98-401F-9D7C-A137DCB8305D}" destId="{A38E8E61-D0DC-4736-9A26-A8A755D68F97}" srcOrd="3" destOrd="0" presId="urn:microsoft.com/office/officeart/2005/8/layout/hierarchy3"/>
    <dgm:cxn modelId="{C6CD3265-5000-4E1F-B5EA-2FF2BD53A21F}" type="presParOf" srcId="{B42EA76B-7B98-401F-9D7C-A137DCB8305D}" destId="{7CEDB0CB-BAE8-4300-87DD-AE7B96F48490}" srcOrd="4" destOrd="0" presId="urn:microsoft.com/office/officeart/2005/8/layout/hierarchy3"/>
    <dgm:cxn modelId="{BFB47525-73EC-4C55-874D-231A6AB5159F}" type="presParOf" srcId="{B42EA76B-7B98-401F-9D7C-A137DCB8305D}" destId="{BED5E702-6A7E-45EC-90E2-1EF6EEEA5C7F}" srcOrd="5" destOrd="0" presId="urn:microsoft.com/office/officeart/2005/8/layout/hierarchy3"/>
    <dgm:cxn modelId="{2550E97E-5C99-4981-8111-BD8A07E0D0B6}" type="presParOf" srcId="{B42EA76B-7B98-401F-9D7C-A137DCB8305D}" destId="{8CAD62B3-29A9-446A-954F-9BACB0381824}" srcOrd="6" destOrd="0" presId="urn:microsoft.com/office/officeart/2005/8/layout/hierarchy3"/>
    <dgm:cxn modelId="{A538DC65-79F8-4271-ABAA-C6F906D8953A}" type="presParOf" srcId="{B42EA76B-7B98-401F-9D7C-A137DCB8305D}" destId="{AF64D8FD-C4EC-42AC-A22C-3AE01079788D}" srcOrd="7" destOrd="0" presId="urn:microsoft.com/office/officeart/2005/8/layout/hierarchy3"/>
    <dgm:cxn modelId="{252DFAF0-1980-4C3D-8EE3-ABB47C698F19}" type="presParOf" srcId="{B42EA76B-7B98-401F-9D7C-A137DCB8305D}" destId="{AD340BDE-AE2A-4D5D-B5B3-1686ABCD8C19}" srcOrd="8" destOrd="0" presId="urn:microsoft.com/office/officeart/2005/8/layout/hierarchy3"/>
    <dgm:cxn modelId="{721172F1-2D47-49B9-95D5-92CF9B95A349}" type="presParOf" srcId="{B42EA76B-7B98-401F-9D7C-A137DCB8305D}" destId="{BD0863A0-DBE4-4766-BC31-45AB50A2B4A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A8B4-4019-4B3A-BCF7-E5F90EBB101C}">
      <dsp:nvSpPr>
        <dsp:cNvPr id="0" name=""/>
        <dsp:cNvSpPr/>
      </dsp:nvSpPr>
      <dsp:spPr>
        <a:xfrm>
          <a:off x="1583" y="68606"/>
          <a:ext cx="2751878" cy="137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kern="1200" dirty="0"/>
        </a:p>
      </dsp:txBody>
      <dsp:txXfrm>
        <a:off x="41883" y="108906"/>
        <a:ext cx="2671278" cy="1295339"/>
      </dsp:txXfrm>
    </dsp:sp>
    <dsp:sp modelId="{8D6DEDD1-436C-4DEB-8B1B-B271E4F9FE0E}">
      <dsp:nvSpPr>
        <dsp:cNvPr id="0" name=""/>
        <dsp:cNvSpPr/>
      </dsp:nvSpPr>
      <dsp:spPr>
        <a:xfrm>
          <a:off x="276771" y="1444545"/>
          <a:ext cx="275187" cy="103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54"/>
              </a:lnTo>
              <a:lnTo>
                <a:pt x="275187" y="10319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1923-CF53-4ADF-8D01-FD7994747975}">
      <dsp:nvSpPr>
        <dsp:cNvPr id="0" name=""/>
        <dsp:cNvSpPr/>
      </dsp:nvSpPr>
      <dsp:spPr>
        <a:xfrm>
          <a:off x="551959" y="1788530"/>
          <a:ext cx="5134036" cy="1375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kern="1200" dirty="0"/>
        </a:p>
      </dsp:txBody>
      <dsp:txXfrm>
        <a:off x="592259" y="1828830"/>
        <a:ext cx="5053436" cy="1295339"/>
      </dsp:txXfrm>
    </dsp:sp>
    <dsp:sp modelId="{54E317F4-99DF-435F-9623-EBEF7DC761B7}">
      <dsp:nvSpPr>
        <dsp:cNvPr id="0" name=""/>
        <dsp:cNvSpPr/>
      </dsp:nvSpPr>
      <dsp:spPr>
        <a:xfrm>
          <a:off x="276771" y="1444545"/>
          <a:ext cx="275187" cy="275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878"/>
              </a:lnTo>
              <a:lnTo>
                <a:pt x="275187" y="27518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0F1B1-F479-4BB4-A660-C00BD18E1C16}">
      <dsp:nvSpPr>
        <dsp:cNvPr id="0" name=""/>
        <dsp:cNvSpPr/>
      </dsp:nvSpPr>
      <dsp:spPr>
        <a:xfrm>
          <a:off x="551959" y="3508454"/>
          <a:ext cx="5139232" cy="1375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kern="1200" dirty="0"/>
        </a:p>
      </dsp:txBody>
      <dsp:txXfrm>
        <a:off x="592259" y="3548754"/>
        <a:ext cx="5058632" cy="129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EB55A-D79C-4F01-9837-C2D74198E461}">
      <dsp:nvSpPr>
        <dsp:cNvPr id="0" name=""/>
        <dsp:cNvSpPr/>
      </dsp:nvSpPr>
      <dsp:spPr>
        <a:xfrm>
          <a:off x="933479" y="2835"/>
          <a:ext cx="1961999" cy="695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kern="1200" dirty="0"/>
        </a:p>
      </dsp:txBody>
      <dsp:txXfrm>
        <a:off x="953847" y="23203"/>
        <a:ext cx="1921263" cy="654663"/>
      </dsp:txXfrm>
    </dsp:sp>
    <dsp:sp modelId="{F9FE221F-786C-414D-B5D4-4003581AB60B}">
      <dsp:nvSpPr>
        <dsp:cNvPr id="0" name=""/>
        <dsp:cNvSpPr/>
      </dsp:nvSpPr>
      <dsp:spPr>
        <a:xfrm>
          <a:off x="1129679" y="698235"/>
          <a:ext cx="196199" cy="474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391"/>
              </a:lnTo>
              <a:lnTo>
                <a:pt x="196199" y="4743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DB0A-C3F1-4C08-8AF9-D5BCBE106937}">
      <dsp:nvSpPr>
        <dsp:cNvPr id="0" name=""/>
        <dsp:cNvSpPr/>
      </dsp:nvSpPr>
      <dsp:spPr>
        <a:xfrm>
          <a:off x="1325879" y="872084"/>
          <a:ext cx="2473975" cy="6010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kern="1200" dirty="0"/>
        </a:p>
      </dsp:txBody>
      <dsp:txXfrm>
        <a:off x="1343484" y="889689"/>
        <a:ext cx="2438765" cy="565872"/>
      </dsp:txXfrm>
    </dsp:sp>
    <dsp:sp modelId="{360A0EDC-C1C2-40D3-9C39-1BACDD4F76A7}">
      <dsp:nvSpPr>
        <dsp:cNvPr id="0" name=""/>
        <dsp:cNvSpPr/>
      </dsp:nvSpPr>
      <dsp:spPr>
        <a:xfrm>
          <a:off x="1129679" y="698235"/>
          <a:ext cx="196199" cy="129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481"/>
              </a:lnTo>
              <a:lnTo>
                <a:pt x="196199" y="12964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8E61-D0DC-4736-9A26-A8A755D68F97}">
      <dsp:nvSpPr>
        <dsp:cNvPr id="0" name=""/>
        <dsp:cNvSpPr/>
      </dsp:nvSpPr>
      <dsp:spPr>
        <a:xfrm>
          <a:off x="1325879" y="1647017"/>
          <a:ext cx="5741640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/>
        </a:p>
      </dsp:txBody>
      <dsp:txXfrm>
        <a:off x="1346247" y="1667385"/>
        <a:ext cx="5700904" cy="654663"/>
      </dsp:txXfrm>
    </dsp:sp>
    <dsp:sp modelId="{7CEDB0CB-BAE8-4300-87DD-AE7B96F48490}">
      <dsp:nvSpPr>
        <dsp:cNvPr id="0" name=""/>
        <dsp:cNvSpPr/>
      </dsp:nvSpPr>
      <dsp:spPr>
        <a:xfrm>
          <a:off x="1129679" y="698235"/>
          <a:ext cx="196199" cy="2165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731"/>
              </a:lnTo>
              <a:lnTo>
                <a:pt x="196199" y="21657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5E702-6A7E-45EC-90E2-1EF6EEEA5C7F}">
      <dsp:nvSpPr>
        <dsp:cNvPr id="0" name=""/>
        <dsp:cNvSpPr/>
      </dsp:nvSpPr>
      <dsp:spPr>
        <a:xfrm>
          <a:off x="1325879" y="2516266"/>
          <a:ext cx="4112647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/>
        </a:p>
      </dsp:txBody>
      <dsp:txXfrm>
        <a:off x="1346247" y="2536634"/>
        <a:ext cx="4071911" cy="654663"/>
      </dsp:txXfrm>
    </dsp:sp>
    <dsp:sp modelId="{8CAD62B3-29A9-446A-954F-9BACB0381824}">
      <dsp:nvSpPr>
        <dsp:cNvPr id="0" name=""/>
        <dsp:cNvSpPr/>
      </dsp:nvSpPr>
      <dsp:spPr>
        <a:xfrm>
          <a:off x="1129679" y="698235"/>
          <a:ext cx="196199" cy="303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980"/>
              </a:lnTo>
              <a:lnTo>
                <a:pt x="196199" y="30349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D8FD-C4EC-42AC-A22C-3AE01079788D}">
      <dsp:nvSpPr>
        <dsp:cNvPr id="0" name=""/>
        <dsp:cNvSpPr/>
      </dsp:nvSpPr>
      <dsp:spPr>
        <a:xfrm>
          <a:off x="1325879" y="3385515"/>
          <a:ext cx="4773866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kern="1200" dirty="0"/>
        </a:p>
      </dsp:txBody>
      <dsp:txXfrm>
        <a:off x="1346247" y="3405883"/>
        <a:ext cx="4733130" cy="654663"/>
      </dsp:txXfrm>
    </dsp:sp>
    <dsp:sp modelId="{AD340BDE-AE2A-4D5D-B5B3-1686ABCD8C19}">
      <dsp:nvSpPr>
        <dsp:cNvPr id="0" name=""/>
        <dsp:cNvSpPr/>
      </dsp:nvSpPr>
      <dsp:spPr>
        <a:xfrm>
          <a:off x="1129679" y="698235"/>
          <a:ext cx="196199" cy="390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229"/>
              </a:lnTo>
              <a:lnTo>
                <a:pt x="196199" y="39042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863A0-DBE4-4766-BC31-45AB50A2B4AD}">
      <dsp:nvSpPr>
        <dsp:cNvPr id="0" name=""/>
        <dsp:cNvSpPr/>
      </dsp:nvSpPr>
      <dsp:spPr>
        <a:xfrm>
          <a:off x="1325879" y="4254764"/>
          <a:ext cx="5284445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অনেক ডেটা একসঙ্গে পাঠালে সময় বেশি লাগে</a:t>
          </a:r>
          <a:endParaRPr lang="en-US" sz="2800" kern="1200" dirty="0"/>
        </a:p>
      </dsp:txBody>
      <dsp:txXfrm>
        <a:off x="1346247" y="4275132"/>
        <a:ext cx="5243709" cy="65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2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প্রোটোকল</a:t>
            </a:r>
            <a:r>
              <a:rPr lang="en-US" dirty="0" smtClean="0"/>
              <a:t> </a:t>
            </a:r>
            <a:r>
              <a:rPr lang="en-US" dirty="0" err="1" smtClean="0"/>
              <a:t>বিষয়ে</a:t>
            </a:r>
            <a:r>
              <a:rPr lang="en-US" dirty="0" smtClean="0"/>
              <a:t> ২য়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০৯ এ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9079" y="-9129"/>
            <a:ext cx="9153079" cy="6870774"/>
            <a:chOff x="-9079" y="-9129"/>
            <a:chExt cx="9153079" cy="6870774"/>
          </a:xfrm>
        </p:grpSpPr>
        <p:pic>
          <p:nvPicPr>
            <p:cNvPr id="8194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6200000">
              <a:off x="16322" y="-2545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0800000">
              <a:off x="-9079" y="476247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5400000">
              <a:off x="7061148" y="4763583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>
              <a:off x="7073853" y="-8435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4514" y="6560456"/>
            <a:ext cx="914400" cy="29323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38460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4600" y="810341"/>
            <a:ext cx="4000000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38400"/>
            <a:ext cx="4000000" cy="3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07791" y="2717162"/>
            <a:ext cx="357501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445385" y="1908190"/>
            <a:ext cx="4046220" cy="3413999"/>
            <a:chOff x="2445385" y="1633115"/>
            <a:chExt cx="4046220" cy="3413999"/>
          </a:xfrm>
        </p:grpSpPr>
        <p:graphicFrame>
          <p:nvGraphicFramePr>
            <p:cNvPr id="7" name="Object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387903"/>
                </p:ext>
              </p:extLst>
            </p:nvPr>
          </p:nvGraphicFramePr>
          <p:xfrm>
            <a:off x="2445385" y="1633115"/>
            <a:ext cx="4046220" cy="3413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8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385" y="1633115"/>
                          <a:ext cx="4046220" cy="3413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445385" y="3253546"/>
              <a:ext cx="3575050" cy="7186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সুইচের</a:t>
              </a:r>
              <a:r>
                <a:rPr lang="en-US" sz="4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5105400"/>
            <a:ext cx="76200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পৃথকভাবে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4737" y="1271485"/>
            <a:ext cx="4606925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(Node)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6119234"/>
            <a:ext cx="7010400" cy="43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(Node)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096" y="2133525"/>
            <a:ext cx="8120127" cy="3473738"/>
            <a:chOff x="548096" y="2133525"/>
            <a:chExt cx="8120127" cy="3473738"/>
          </a:xfrm>
        </p:grpSpPr>
        <p:grpSp>
          <p:nvGrpSpPr>
            <p:cNvPr id="15" name="Group 14"/>
            <p:cNvGrpSpPr/>
            <p:nvPr/>
          </p:nvGrpSpPr>
          <p:grpSpPr>
            <a:xfrm>
              <a:off x="548096" y="2133525"/>
              <a:ext cx="8120127" cy="3473738"/>
              <a:chOff x="548096" y="2133525"/>
              <a:chExt cx="8120127" cy="347373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970596" y="2133525"/>
                <a:ext cx="697627" cy="490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নোড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48096" y="2303674"/>
                <a:ext cx="7605303" cy="3303589"/>
                <a:chOff x="548096" y="2303674"/>
                <a:chExt cx="7605303" cy="3303589"/>
              </a:xfrm>
            </p:grpSpPr>
            <p:pic>
              <p:nvPicPr>
                <p:cNvPr id="4098" name="Picture 2" descr="http://www.writemypapers.org/images/computers-connection-scheme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2502113"/>
                  <a:ext cx="6553199" cy="3105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6" name="Straight Arrow Connector 15"/>
                <p:cNvCxnSpPr>
                  <a:stCxn id="17" idx="3"/>
                </p:cNvCxnSpPr>
                <p:nvPr/>
              </p:nvCxnSpPr>
              <p:spPr bwMode="auto">
                <a:xfrm flipV="1">
                  <a:off x="1245723" y="5029200"/>
                  <a:ext cx="506877" cy="107587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548096" y="4891335"/>
                  <a:ext cx="697627" cy="4909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:r>
                    <a:rPr lang="en-US" dirty="0" err="1">
                      <a:latin typeface="Nikosh" panose="02000000000000000000" pitchFamily="2" charset="0"/>
                      <a:cs typeface="Nikosh" panose="02000000000000000000" pitchFamily="2" charset="0"/>
                    </a:rPr>
                    <a:t>নোড</a:t>
                  </a:r>
                  <a:endParaRPr lang="en-US" dirty="0"/>
                </a:p>
              </p:txBody>
            </p:sp>
            <p:cxnSp>
              <p:nvCxnSpPr>
                <p:cNvPr id="30" name="Straight Arrow Connector 29"/>
                <p:cNvCxnSpPr>
                  <a:stCxn id="31" idx="3"/>
                </p:cNvCxnSpPr>
                <p:nvPr/>
              </p:nvCxnSpPr>
              <p:spPr bwMode="auto">
                <a:xfrm>
                  <a:off x="1830365" y="2549126"/>
                  <a:ext cx="379435" cy="422674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1132738" y="2303674"/>
                  <a:ext cx="697627" cy="4909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-US" dirty="0" err="1">
                      <a:latin typeface="Nikosh" panose="02000000000000000000" pitchFamily="2" charset="0"/>
                      <a:cs typeface="Nikosh" panose="02000000000000000000" pitchFamily="2" charset="0"/>
                    </a:rPr>
                    <a:t>নোড</a:t>
                  </a:r>
                  <a:endParaRPr lang="en-US" dirty="0"/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7121762" y="4207088"/>
                <a:ext cx="574438" cy="47737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7638385" y="2410025"/>
                <a:ext cx="378924" cy="207574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810249" y="5035707"/>
                <a:ext cx="697627" cy="490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নোড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7121762" y="5155221"/>
                <a:ext cx="799464" cy="215663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7581050" y="3961636"/>
              <a:ext cx="676788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29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17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4737" y="1271485"/>
            <a:ext cx="4606925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MAC Address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12" y="5834852"/>
            <a:ext cx="7010400" cy="76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ডিভাইসেরই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MAC Address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MAC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Address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133600"/>
            <a:ext cx="8251762" cy="1791148"/>
            <a:chOff x="228600" y="2380245"/>
            <a:chExt cx="8251762" cy="179114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3885161"/>
              <a:ext cx="216597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MAC: 00-17-4F-08-5D-69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3400" y="2380245"/>
              <a:ext cx="7946962" cy="1648728"/>
              <a:chOff x="533400" y="2380245"/>
              <a:chExt cx="7946962" cy="16487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3400" y="2380245"/>
                <a:ext cx="7583484" cy="1493465"/>
                <a:chOff x="533400" y="2380245"/>
                <a:chExt cx="7583484" cy="1493465"/>
              </a:xfrm>
            </p:grpSpPr>
            <p:cxnSp>
              <p:nvCxnSpPr>
                <p:cNvPr id="8" name="Straight Connector 7"/>
                <p:cNvCxnSpPr>
                  <a:stCxn id="5124" idx="3"/>
                </p:cNvCxnSpPr>
                <p:nvPr/>
              </p:nvCxnSpPr>
              <p:spPr bwMode="auto">
                <a:xfrm>
                  <a:off x="1825625" y="3204870"/>
                  <a:ext cx="4999034" cy="0"/>
                </a:xfrm>
                <a:prstGeom prst="line">
                  <a:avLst/>
                </a:prstGeom>
                <a:ln/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5122" name="Picture 2" descr="http://www.clker.com/cliparts/b/0/c/c/1343841796926375646Switch%20Final.svg.hi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3328" y="2667000"/>
                  <a:ext cx="1476631" cy="1142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536030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659" y="2380245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6320796" y="3742741"/>
                <a:ext cx="215956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MAC: 46-D4-4F-38-5D-11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45406" y="4307355"/>
            <a:ext cx="8196859" cy="1000125"/>
            <a:chOff x="445406" y="4307355"/>
            <a:chExt cx="8196859" cy="1000125"/>
          </a:xfrm>
        </p:grpSpPr>
        <p:pic>
          <p:nvPicPr>
            <p:cNvPr id="5128" name="Picture 8" descr="https://upload.wikimedia.org/wikipedia/commons/f/f8/MAC_address_barcode_00-17-4F-08-5D-6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06" y="4307355"/>
              <a:ext cx="36195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978312" y="4424470"/>
              <a:ext cx="4663953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প্রতিটি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আইসিটি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ডিভাইসেরই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এমনএকটি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MAC Address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থাকে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9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2250292"/>
            <a:ext cx="2662213" cy="2970578"/>
            <a:chOff x="533400" y="1990143"/>
            <a:chExt cx="2662213" cy="2970578"/>
          </a:xfrm>
        </p:grpSpPr>
        <p:pic>
          <p:nvPicPr>
            <p:cNvPr id="6146" name="Picture 2" descr="http://thesceneisdead.com/wp-content/uploads/2013/04/wireless-rout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"/>
            <a:stretch/>
          </p:blipFill>
          <p:spPr bwMode="auto">
            <a:xfrm>
              <a:off x="533400" y="1990143"/>
              <a:ext cx="2662213" cy="226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73111" y="4412879"/>
              <a:ext cx="1465263" cy="547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রাউটার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2164" y="3592183"/>
            <a:ext cx="1128317" cy="933726"/>
            <a:chOff x="2190965" y="3515108"/>
            <a:chExt cx="1128317" cy="933726"/>
          </a:xfrm>
        </p:grpSpPr>
        <p:pic>
          <p:nvPicPr>
            <p:cNvPr id="6154" name="Picture 10" descr="http://files.softicons.com/download/internet-icons/blue-jelly-social-icons-by-webtreatsetc/png/256/webtreatsetc-blue-jelly-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069" y="3515108"/>
              <a:ext cx="706823" cy="70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190965" y="4107202"/>
              <a:ext cx="1128317" cy="3416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ডাটা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প্যাকেট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(Router) 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25511" y="5408415"/>
            <a:ext cx="7010400" cy="126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ইনটারনেট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প্যাকেট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গন্তব্যে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পৌছানোর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152" name="Picture 8" descr="http://www.convergia.com/business-phone-systems-imgs/high-speed-internet-access-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579519"/>
            <a:ext cx="2730501" cy="25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1167" y="2851189"/>
            <a:ext cx="1647033" cy="1873211"/>
            <a:chOff x="6811167" y="2781986"/>
            <a:chExt cx="1647033" cy="1873211"/>
          </a:xfrm>
        </p:grpSpPr>
        <p:pic>
          <p:nvPicPr>
            <p:cNvPr id="27" name="Picture 4" descr="http://img2.wikia.nocookie.net/__cb20100421004434/gtawiki/images/c/c9/Computer_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7" y="2781986"/>
              <a:ext cx="1292225" cy="1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11167" y="4119666"/>
              <a:ext cx="1647033" cy="535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4" name="Straight Connector 13"/>
          <p:cNvCxnSpPr>
            <a:endCxn id="27" idx="1"/>
          </p:cNvCxnSpPr>
          <p:nvPr/>
        </p:nvCxnSpPr>
        <p:spPr bwMode="auto">
          <a:xfrm flipV="1">
            <a:off x="3200400" y="3520029"/>
            <a:ext cx="3697287" cy="417693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533 L 0.57657 -0.08426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(Router) 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5790" y="4341553"/>
            <a:ext cx="80848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ডাটা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প্যাকেট হচ্ছে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র্কের মধ্যদি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যে ডাটা বা তথ্য প্রবাহিত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তার একটি ব্লক বা একক । উৎস থেকে গন্তব্যে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যাও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জন্য উৎস থেকে প্রেরণ করা ডাটার সম্পূর্ণ অংশ একেবারে না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গি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ছোট ছোট ব্লক আকারে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র্কের মধ্যদি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প্রবাহিত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82039"/>
              </p:ext>
            </p:extLst>
          </p:nvPr>
        </p:nvGraphicFramePr>
        <p:xfrm>
          <a:off x="2884170" y="2162899"/>
          <a:ext cx="3238500" cy="273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170" y="2162899"/>
                        <a:ext cx="3238500" cy="2732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4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81600"/>
            <a:ext cx="7664660" cy="609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8293" y="2716966"/>
            <a:ext cx="5867400" cy="1893133"/>
            <a:chOff x="1752600" y="2895600"/>
            <a:chExt cx="5867400" cy="1893133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www.iconshock.com/img_jpg/BRILLIANT/computer_gadgets/jpg/256/hub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0506"/>
              <a:ext cx="1712314" cy="17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www.iconshock.com/img_jpg/BRILLIANT/computer_gadgets/jpg/256/switch_ic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56" y="3040506"/>
              <a:ext cx="1748227" cy="174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501" y="3746934"/>
            <a:ext cx="7999306" cy="53340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নেটওয়ার্কে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যন্ত্র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 smtClean="0"/>
              <a:t>রাউটার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খ) </a:t>
            </a:r>
            <a:r>
              <a:rPr lang="en-US" sz="3600" dirty="0" err="1" smtClean="0"/>
              <a:t>স্ক্যানার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হাব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ঘ) </a:t>
            </a:r>
            <a:r>
              <a:rPr lang="en-US" sz="3600" dirty="0" err="1" smtClean="0"/>
              <a:t>সুইচ</a:t>
            </a:r>
            <a:endParaRPr lang="en-US" sz="36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প্রশ্নোত্তর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পর্ব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89919"/>
            <a:ext cx="24384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1084"/>
            <a:ext cx="6400800" cy="6400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95337">
            <a:off x="3756782" y="3359423"/>
            <a:ext cx="1745991" cy="86100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chemeClr val="accent5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chemeClr val="accent5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latin typeface="Nikosh" pitchFamily="2" charset="0"/>
                <a:cs typeface="Nikosh" pitchFamily="2" charset="0"/>
              </a:rPr>
              <a:t>১২</a:t>
            </a:r>
            <a:endParaRPr lang="bn-BD" sz="2400" kern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গোলাম ফারুক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আই সি টি 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ভবানীপুর মাধ্যমিক 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হরিণাকুণ্ডু,ঝিনাইদহ।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০১৯১৬-৫১১৬৯৭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E-mail: golamfaruk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C:\Users\Public\Pictures\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917" y="1437314"/>
            <a:ext cx="1623830" cy="20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18" y="1208735"/>
            <a:ext cx="8229600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0068"/>
            <a:ext cx="31750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5029200" y="2213624"/>
            <a:ext cx="3133058" cy="26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 descr="http://www.iconshock.com/img_jpg/VISTA/computer_gadgets/jpg/256/wireless_rout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923" y="2769847"/>
            <a:ext cx="7467600" cy="25908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(Hub)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(Switch)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(Router)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কার্যপ্রণালী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(Hub)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3197" y="4997238"/>
            <a:ext cx="75424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দুই-এর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অধিক কম্পিউটারের মধ্যে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য়ার্ক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তৈরি করতে হলে এমন একটি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ডিভাইসের দরকার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যা প্রতিটি কম্পিউটারকে সংযুক্ত করতে পারে। এ ডিভাইসকে হাব বলে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683030"/>
            <a:ext cx="3574864" cy="2438400"/>
            <a:chOff x="609600" y="1570123"/>
            <a:chExt cx="4552950" cy="2876827"/>
          </a:xfrm>
        </p:grpSpPr>
        <p:pic>
          <p:nvPicPr>
            <p:cNvPr id="1026" name="Picture 2" descr="http://images.wisegeek.com/network-hub-with-cabl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80"/>
            <a:stretch/>
          </p:blipFill>
          <p:spPr bwMode="auto">
            <a:xfrm>
              <a:off x="609600" y="1570123"/>
              <a:ext cx="4552950" cy="201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" y="3785230"/>
              <a:ext cx="44196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0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40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হাব</a:t>
              </a:r>
              <a:endPara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54315" y="1886429"/>
            <a:ext cx="3503839" cy="2413417"/>
            <a:chOff x="4876800" y="1631431"/>
            <a:chExt cx="3503839" cy="2413417"/>
          </a:xfrm>
        </p:grpSpPr>
        <p:pic>
          <p:nvPicPr>
            <p:cNvPr id="1028" name="Picture 4" descr="http://www.conrad.com/medias/global/ce/9000_9999/9700/9750/9754/975432_LB_00_FB.EPS_100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94" b="22937"/>
            <a:stretch/>
          </p:blipFill>
          <p:spPr bwMode="auto">
            <a:xfrm>
              <a:off x="4876800" y="1631431"/>
              <a:ext cx="3503839" cy="19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76800" y="3553944"/>
              <a:ext cx="3241561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USB </a:t>
              </a:r>
              <a:r>
                <a:rPr lang="en-US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হাব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(Hub)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24494028"/>
              </p:ext>
            </p:extLst>
          </p:nvPr>
        </p:nvGraphicFramePr>
        <p:xfrm>
          <a:off x="1862137" y="1340950"/>
          <a:ext cx="56927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(Hub)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27840998"/>
              </p:ext>
            </p:extLst>
          </p:nvPr>
        </p:nvGraphicFramePr>
        <p:xfrm>
          <a:off x="381000" y="12954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7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648200"/>
            <a:ext cx="7620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হলো বহু পোর্টবিশিষ্ট কম্পিউটার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ডিভাইস, যা তথ্যকে আদান-প্রদান করতে সাহায্য করে। বাইরে থেকে সুইচ দেখতে হাবের মতো মনে হলেও এটি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70075" y="1676400"/>
            <a:ext cx="5556250" cy="2605242"/>
            <a:chOff x="1870075" y="1676400"/>
            <a:chExt cx="5556250" cy="2605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075" y="1676400"/>
              <a:ext cx="5556250" cy="2133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70075" y="3733800"/>
              <a:ext cx="555625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533</Words>
  <Application>Microsoft Office PowerPoint</Application>
  <PresentationFormat>On-screen Show (4:3)</PresentationFormat>
  <Paragraphs>136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Packager Shell Object</vt:lpstr>
      <vt:lpstr>PowerPoint Presentation</vt:lpstr>
      <vt:lpstr>PowerPoint Presentation</vt:lpstr>
      <vt:lpstr>ছবিগুলো কী সংক্রান্ত যন্ত্রপাতি?</vt:lpstr>
      <vt:lpstr>আজকের আলোচ্য বিষয় …</vt:lpstr>
      <vt:lpstr>শিখনফল</vt:lpstr>
      <vt:lpstr>হাব (Hub) </vt:lpstr>
      <vt:lpstr>হাব (Hub) </vt:lpstr>
      <vt:lpstr>হাব (Hub) </vt:lpstr>
      <vt:lpstr>সুইচ (Switch) </vt:lpstr>
      <vt:lpstr>সুইচ (Switch) </vt:lpstr>
      <vt:lpstr>সুইচ (Switch) </vt:lpstr>
      <vt:lpstr>সুইচ (Switch) </vt:lpstr>
      <vt:lpstr>রাউটার (Router) </vt:lpstr>
      <vt:lpstr>রাউটার (Router) 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Faruk master</cp:lastModifiedBy>
  <cp:revision>248</cp:revision>
  <dcterms:created xsi:type="dcterms:W3CDTF">2014-05-10T11:53:28Z</dcterms:created>
  <dcterms:modified xsi:type="dcterms:W3CDTF">2020-01-04T09:25:09Z</dcterms:modified>
</cp:coreProperties>
</file>