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260" r:id="rId5"/>
    <p:sldId id="266" r:id="rId6"/>
    <p:sldId id="320" r:id="rId7"/>
    <p:sldId id="322" r:id="rId8"/>
    <p:sldId id="323" r:id="rId9"/>
    <p:sldId id="261" r:id="rId10"/>
    <p:sldId id="262" r:id="rId11"/>
    <p:sldId id="263" r:id="rId12"/>
    <p:sldId id="264" r:id="rId13"/>
    <p:sldId id="265" r:id="rId14"/>
    <p:sldId id="267" r:id="rId15"/>
    <p:sldId id="325" r:id="rId16"/>
    <p:sldId id="326" r:id="rId17"/>
    <p:sldId id="32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9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0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2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9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1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A0CC-AB82-4876-8AEA-6DB7564EEDF0}" type="datetimeFigureOut">
              <a:rPr lang="en-US" smtClean="0"/>
              <a:pPr/>
              <a:t>04-Jan-20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406" y="327547"/>
            <a:ext cx="547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endParaRPr lang="en-US" sz="7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9" y="1664354"/>
            <a:ext cx="5663821" cy="464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/>
        </p:blipFill>
        <p:spPr>
          <a:xfrm>
            <a:off x="919203" y="1664354"/>
            <a:ext cx="3134864" cy="44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7" y="531590"/>
            <a:ext cx="5402630" cy="518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1195" y="531590"/>
                <a:ext cx="566382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 </a:t>
                </a:r>
                <a:r>
                  <a:rPr lang="en-US" sz="4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4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4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4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= 6.64 </a:t>
                </a:r>
                <a:r>
                  <a:rPr lang="en-US" sz="4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4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4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= 384 </a:t>
                </a:r>
                <a:r>
                  <a:rPr lang="en-US" sz="4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4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4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5" y="531590"/>
                <a:ext cx="566382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4952" t="-5800" r="-51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-Right Arrow 4"/>
          <p:cNvSpPr/>
          <p:nvPr/>
        </p:nvSpPr>
        <p:spPr>
          <a:xfrm rot="1407140">
            <a:off x="6109626" y="4394579"/>
            <a:ext cx="2975212" cy="118735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564568">
            <a:off x="6398150" y="4480424"/>
            <a:ext cx="229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6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6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6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-Right Arrow 6"/>
          <p:cNvSpPr/>
          <p:nvPr/>
        </p:nvSpPr>
        <p:spPr>
          <a:xfrm rot="20062126">
            <a:off x="6531623" y="886472"/>
            <a:ext cx="2975212" cy="118735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5400000">
            <a:off x="9813322" y="2788713"/>
            <a:ext cx="2975212" cy="118735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183242">
            <a:off x="6863583" y="972317"/>
            <a:ext cx="229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6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6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6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10085356" y="2874559"/>
            <a:ext cx="229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6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6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6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9" y="377518"/>
            <a:ext cx="2029192" cy="1812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96" y="377518"/>
            <a:ext cx="2051809" cy="181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1501860"/>
            <a:ext cx="4872251" cy="3919574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493827" y="4157379"/>
            <a:ext cx="2879678" cy="110546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5158785">
            <a:off x="6693588" y="2466751"/>
            <a:ext cx="2879678" cy="110546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9796353">
            <a:off x="3313991" y="1522337"/>
            <a:ext cx="2879678" cy="110546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3301" y="4294614"/>
            <a:ext cx="215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140266">
            <a:off x="7055254" y="2859204"/>
            <a:ext cx="215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856629">
            <a:off x="4001598" y="1527282"/>
            <a:ext cx="215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0782" y="5632355"/>
            <a:ext cx="4044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40" y="1220224"/>
            <a:ext cx="4343021" cy="3493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75" y="450783"/>
            <a:ext cx="5759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ঘণকটির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4" y="1897333"/>
            <a:ext cx="6291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 rot="19770447">
            <a:off x="7706337" y="1329407"/>
            <a:ext cx="2210937" cy="81886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7467600" y="3895185"/>
            <a:ext cx="2210937" cy="81886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5400000">
            <a:off x="10074322" y="2270989"/>
            <a:ext cx="2210937" cy="81886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379" y="2680421"/>
                <a:ext cx="54021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9" y="2680421"/>
                <a:ext cx="5402157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628" t="-21429" r="-451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374" y="3575713"/>
                <a:ext cx="4626593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শর্তমতে ,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   </a:t>
                </a:r>
                <a:r>
                  <a:rPr lang="en-US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a=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4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4" y="3575713"/>
                <a:ext cx="4626593" cy="2800767"/>
              </a:xfrm>
              <a:prstGeom prst="rect">
                <a:avLst/>
              </a:prstGeom>
              <a:blipFill rotWithShape="0">
                <a:blip r:embed="rId4"/>
                <a:stretch>
                  <a:fillRect l="-5402" t="-5664" b="-10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455769" y="5935386"/>
            <a:ext cx="572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∴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15" y="2253513"/>
            <a:ext cx="4258102" cy="3493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t="9771"/>
          <a:stretch/>
        </p:blipFill>
        <p:spPr>
          <a:xfrm>
            <a:off x="9440213" y="377222"/>
            <a:ext cx="2351735" cy="1390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249677"/>
            <a:ext cx="1712890" cy="1521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46" y="2446696"/>
            <a:ext cx="5254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ঘণকটির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63" y="399245"/>
            <a:ext cx="49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90" y="399245"/>
            <a:ext cx="3343275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219" y="1556197"/>
            <a:ext cx="574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4219" y="3326112"/>
            <a:ext cx="695460" cy="75985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26138" y="3326112"/>
            <a:ext cx="695460" cy="75985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2165" y="3326112"/>
            <a:ext cx="695460" cy="75985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8192" y="3326112"/>
            <a:ext cx="695460" cy="75985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6282" y="3198161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4228" y="3198160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201" y="3198160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0255" y="3198161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8192" y="3326064"/>
            <a:ext cx="695460" cy="759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63" y="399245"/>
            <a:ext cx="49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20" y="1556197"/>
            <a:ext cx="7059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4219" y="3326112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41618" y="3326112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34884" y="3322994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08317" y="3322994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1151" y="3198206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34884" y="3322994"/>
            <a:ext cx="695460" cy="759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8669" y="3198206"/>
                <a:ext cx="13893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669" y="3198206"/>
                <a:ext cx="138937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26316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54930" y="3125857"/>
                <a:ext cx="13893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30" y="3125857"/>
                <a:ext cx="1389370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26316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97993" y="3195089"/>
            <a:ext cx="1154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2" grpId="0"/>
      <p:bldP spid="7" grpId="0" animBg="1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63" y="399245"/>
            <a:ext cx="49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20" y="1556197"/>
            <a:ext cx="7059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বর্গ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4219" y="3326112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26138" y="3326112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12165" y="3326112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8192" y="3326112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6282" y="3198161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4228" y="3198160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201" y="3198160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0255" y="3198161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26138" y="3326112"/>
            <a:ext cx="695460" cy="759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29742" r="37344" b="7139"/>
          <a:stretch/>
        </p:blipFill>
        <p:spPr>
          <a:xfrm>
            <a:off x="9581882" y="770536"/>
            <a:ext cx="2018645" cy="24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63" y="399245"/>
            <a:ext cx="49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19" y="1556197"/>
            <a:ext cx="7793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বর্গ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7830" y="4085966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833830" y="4085964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15524" y="4085966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03499" y="4085966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4583" y="3958061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8944" y="3958060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3550" y="3958060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4588" y="3958061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7830" y="4085964"/>
            <a:ext cx="695460" cy="759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05" y="608669"/>
            <a:ext cx="2956802" cy="23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3" y="360609"/>
            <a:ext cx="2277085" cy="1361981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7263684" y="1656051"/>
            <a:ext cx="4327301" cy="3495498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8642" y="2060620"/>
            <a:ext cx="22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1804" y="3000951"/>
            <a:ext cx="3349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63" y="3694090"/>
            <a:ext cx="5782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7366715" y="4744420"/>
            <a:ext cx="3213816" cy="73409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8587854">
            <a:off x="6959679" y="1693572"/>
            <a:ext cx="1586804" cy="73409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6200000">
            <a:off x="10165208" y="2714781"/>
            <a:ext cx="2851555" cy="73409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8"/>
          <a:stretch/>
        </p:blipFill>
        <p:spPr>
          <a:xfrm>
            <a:off x="3349580" y="2099257"/>
            <a:ext cx="5022761" cy="4121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2391" y="425003"/>
            <a:ext cx="2537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7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168" y="286603"/>
            <a:ext cx="5268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17" y="1286877"/>
            <a:ext cx="11846257" cy="2154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364540" y="1663950"/>
            <a:ext cx="71030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হরিচাঁদ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বড়বাড়ীয়া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চিতলমারী,বাগেরহাট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০১৭৮৭৪১৩৩৯১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arichadmondal11@gmail.com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256" y="1618480"/>
            <a:ext cx="1145629" cy="1509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0960" y="2265529"/>
            <a:ext cx="45110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ষোড়শ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/০১/২০২০খ্রিঃ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4900247" y="3897420"/>
            <a:ext cx="5251863" cy="246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11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463351"/>
            <a:ext cx="4258102" cy="3493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47" y="463351"/>
            <a:ext cx="2980544" cy="2861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62" y="463351"/>
            <a:ext cx="2941946" cy="3133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3" y="3957176"/>
            <a:ext cx="2956802" cy="2378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29742" r="37344" b="7139"/>
          <a:stretch/>
        </p:blipFill>
        <p:spPr>
          <a:xfrm>
            <a:off x="3816540" y="4464116"/>
            <a:ext cx="1132764" cy="1364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3125" y="3853842"/>
            <a:ext cx="3903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18470" r="66602" b="30402"/>
          <a:stretch/>
        </p:blipFill>
        <p:spPr>
          <a:xfrm>
            <a:off x="6638116" y="4593769"/>
            <a:ext cx="1146412" cy="1105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3" t="10805" r="6089" b="36805"/>
          <a:stretch/>
        </p:blipFill>
        <p:spPr>
          <a:xfrm>
            <a:off x="5251971" y="4580122"/>
            <a:ext cx="1160060" cy="11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290" y="2442949"/>
            <a:ext cx="779287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</a:t>
            </a:r>
            <a:r>
              <a:rPr lang="en-US" sz="60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60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60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63" y="399245"/>
            <a:ext cx="10032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 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798" y="1488315"/>
            <a:ext cx="11243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 rot="18878466">
            <a:off x="6641678" y="748871"/>
            <a:ext cx="2850490" cy="292144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 rot="18545151">
            <a:off x="5989057" y="2637507"/>
            <a:ext cx="3559509" cy="218317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16403727">
            <a:off x="5611278" y="1377495"/>
            <a:ext cx="2190985" cy="269554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16379580">
            <a:off x="7661214" y="1365552"/>
            <a:ext cx="2186679" cy="27778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 rot="18648905">
            <a:off x="5682679" y="713976"/>
            <a:ext cx="3944648" cy="198433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 rot="18736058">
            <a:off x="5918756" y="1717438"/>
            <a:ext cx="2809719" cy="306285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1699" y="271120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5966" y="4017153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4360" y="2862990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6392" y="391759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4531" y="411381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475" y="259169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5057" y="313868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4114" y="331440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20746" y="3578978"/>
                <a:ext cx="1064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46" y="3578978"/>
                <a:ext cx="106452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26836" y="2315549"/>
            <a:ext cx="56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15652" y="194348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8811" y="54525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3877" y="153277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11412" y="1969256"/>
                <a:ext cx="1064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412" y="1969256"/>
                <a:ext cx="1064526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447270" y="194348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4643" y="74389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76202" y="75637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90345" y="21234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2529" y="306221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44145" y="29646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8699" y="1179224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63227" y="2257313"/>
                <a:ext cx="808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227" y="2257313"/>
                <a:ext cx="808349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157044" y="161777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1440" y="417442"/>
                <a:ext cx="5716214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40" y="417442"/>
                <a:ext cx="5716214" cy="1212896"/>
              </a:xfrm>
              <a:prstGeom prst="rect">
                <a:avLst/>
              </a:prstGeom>
              <a:blipFill rotWithShape="0">
                <a:blip r:embed="rId8"/>
                <a:stretch>
                  <a:fillRect l="-3308" t="-7538" r="-4803" b="-19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8771" y="1621508"/>
                <a:ext cx="5379516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ADEF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71" y="1621508"/>
                <a:ext cx="5379516" cy="1212896"/>
              </a:xfrm>
              <a:prstGeom prst="rect">
                <a:avLst/>
              </a:prstGeom>
              <a:blipFill rotWithShape="0">
                <a:blip r:embed="rId9"/>
                <a:stretch>
                  <a:fillRect l="-3515" t="-8040" r="-3401" b="-19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1413" y="2866068"/>
                <a:ext cx="5376999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ABGF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13" y="2866068"/>
                <a:ext cx="5376999" cy="1212896"/>
              </a:xfrm>
              <a:prstGeom prst="rect">
                <a:avLst/>
              </a:prstGeom>
              <a:blipFill rotWithShape="0">
                <a:blip r:embed="rId10"/>
                <a:stretch>
                  <a:fillRect l="-3401" t="-7538" r="-3515" b="-19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7549" y="4072030"/>
                <a:ext cx="5441861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CDEH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9" y="4072030"/>
                <a:ext cx="5441861" cy="1212896"/>
              </a:xfrm>
              <a:prstGeom prst="rect">
                <a:avLst/>
              </a:prstGeom>
              <a:blipFill rotWithShape="0">
                <a:blip r:embed="rId11"/>
                <a:stretch>
                  <a:fillRect l="-3475" t="-8040" r="-2354" b="-19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1412" y="5318511"/>
                <a:ext cx="5374980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EFGH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12" y="5318511"/>
                <a:ext cx="5374980" cy="1212896"/>
              </a:xfrm>
              <a:prstGeom prst="rect">
                <a:avLst/>
              </a:prstGeom>
              <a:blipFill rotWithShape="0">
                <a:blip r:embed="rId12"/>
                <a:stretch>
                  <a:fillRect l="-3401" t="-7538" r="-3515" b="-19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847220" y="1159964"/>
                <a:ext cx="1913733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BCHG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220" y="1159964"/>
                <a:ext cx="1913733" cy="5078313"/>
              </a:xfrm>
              <a:prstGeom prst="rect">
                <a:avLst/>
              </a:prstGeom>
              <a:blipFill rotWithShape="0">
                <a:blip r:embed="rId13"/>
                <a:stretch>
                  <a:fillRect l="-9554" t="-1801" b="-3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17" grpId="0" animBg="1"/>
      <p:bldP spid="5" grpId="0" animBg="1"/>
      <p:bldP spid="6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8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1" grpId="0"/>
      <p:bldP spid="32" grpId="0"/>
      <p:bldP spid="39" grpId="0"/>
      <p:bldP spid="40" grpId="0"/>
      <p:bldP spid="41" grpId="0" animBg="1"/>
      <p:bldP spid="42" grpId="0"/>
      <p:bldP spid="9" grpId="0" animBg="1"/>
      <p:bldP spid="13" grpId="0" animBg="1"/>
      <p:bldP spid="2" grpId="0" animBg="1"/>
      <p:bldP spid="35" grpId="0" animBg="1"/>
      <p:bldP spid="36" grpId="0" animBg="1"/>
      <p:bldP spid="37" grpId="0" animBg="1"/>
      <p:bldP spid="38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 rot="18878466">
            <a:off x="6641678" y="748871"/>
            <a:ext cx="2850490" cy="292144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 rot="18545151">
            <a:off x="5989057" y="2637507"/>
            <a:ext cx="3559509" cy="218317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16403727">
            <a:off x="5611278" y="1377495"/>
            <a:ext cx="2190985" cy="269554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16379580">
            <a:off x="7661214" y="1365552"/>
            <a:ext cx="2186679" cy="27778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 rot="18648905">
            <a:off x="5682679" y="713976"/>
            <a:ext cx="3944648" cy="198433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 rot="18736058">
            <a:off x="5918756" y="1717438"/>
            <a:ext cx="2809719" cy="306285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1699" y="271120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5966" y="4017153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4360" y="2862990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6392" y="391759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4531" y="411381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475" y="259169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5057" y="313868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4114" y="331440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20746" y="3578978"/>
                <a:ext cx="1064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46" y="3578978"/>
                <a:ext cx="106452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26836" y="2315549"/>
            <a:ext cx="56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15652" y="194348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8811" y="54525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3877" y="153277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11412" y="1969256"/>
                <a:ext cx="1064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412" y="1969256"/>
                <a:ext cx="1064526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447270" y="194348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4643" y="74389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76202" y="75637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90345" y="21234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2529" y="306221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44145" y="29646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8699" y="1179224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63227" y="2257313"/>
                <a:ext cx="808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227" y="2257313"/>
                <a:ext cx="808349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157044" y="161777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6727" y="423081"/>
            <a:ext cx="5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ABCDEFGH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6727" y="955343"/>
            <a:ext cx="517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ABCD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267" y="1515685"/>
            <a:ext cx="48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ADEF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6727" y="2064046"/>
            <a:ext cx="449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ABGF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646" y="2714805"/>
            <a:ext cx="485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CDEH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729" y="3335343"/>
            <a:ext cx="440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EFGH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2897" y="3882816"/>
            <a:ext cx="45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BCHG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4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17" grpId="0" animBg="1"/>
      <p:bldP spid="5" grpId="0" animBg="1"/>
      <p:bldP spid="6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8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1" grpId="0"/>
      <p:bldP spid="32" grpId="0"/>
      <p:bldP spid="39" grpId="0"/>
      <p:bldP spid="40" grpId="0"/>
      <p:bldP spid="41" grpId="0" animBg="1"/>
      <p:bldP spid="42" grpId="0"/>
      <p:bldP spid="9" grpId="0" animBg="1"/>
      <p:bldP spid="13" grpId="0" animBg="1"/>
      <p:bldP spid="14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 rot="18878466">
            <a:off x="6641678" y="748871"/>
            <a:ext cx="2850490" cy="292144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 rot="18545151">
            <a:off x="5989057" y="2637507"/>
            <a:ext cx="3559509" cy="218317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16403727">
            <a:off x="5611278" y="1377495"/>
            <a:ext cx="2190985" cy="269554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16379580">
            <a:off x="7661214" y="1365552"/>
            <a:ext cx="2186679" cy="27778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 rot="18648905">
            <a:off x="5682679" y="713976"/>
            <a:ext cx="3944648" cy="198433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 rot="18736058">
            <a:off x="5918756" y="1717438"/>
            <a:ext cx="2809719" cy="306285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1699" y="271120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5966" y="4017153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4360" y="2862990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6392" y="391759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4531" y="411381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475" y="259169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5057" y="313868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4114" y="331440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20746" y="3578978"/>
                <a:ext cx="1064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46" y="3578978"/>
                <a:ext cx="106452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26836" y="2315549"/>
            <a:ext cx="56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15652" y="194348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8811" y="54525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3877" y="153277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11412" y="1969256"/>
                <a:ext cx="1064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412" y="1969256"/>
                <a:ext cx="1064526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447270" y="194348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4643" y="74389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76202" y="75637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90345" y="21234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2529" y="306221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44145" y="29646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8699" y="1179224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63227" y="2257313"/>
                <a:ext cx="808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227" y="2257313"/>
                <a:ext cx="808349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157044" y="161777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6727" y="423081"/>
            <a:ext cx="5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ABCDEFGH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6727" y="955343"/>
                <a:ext cx="1364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7" y="955343"/>
                <a:ext cx="1364777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3839" t="-13208" r="-1160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2490" y="955343"/>
                <a:ext cx="975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490" y="955343"/>
                <a:ext cx="975176" cy="646331"/>
              </a:xfrm>
              <a:prstGeom prst="rect">
                <a:avLst/>
              </a:prstGeom>
              <a:blipFill rotWithShape="0">
                <a:blip r:embed="rId9"/>
                <a:stretch>
                  <a:fillRect t="-13208" r="-16250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13453" y="955343"/>
                <a:ext cx="9553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53" y="955343"/>
                <a:ext cx="955345" cy="646331"/>
              </a:xfrm>
              <a:prstGeom prst="rect">
                <a:avLst/>
              </a:prstGeom>
              <a:blipFill rotWithShape="0">
                <a:blip r:embed="rId10"/>
                <a:stretch>
                  <a:fillRect t="-13208" r="-1847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45278" y="955342"/>
                <a:ext cx="986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278" y="955342"/>
                <a:ext cx="986073" cy="646331"/>
              </a:xfrm>
              <a:prstGeom prst="rect">
                <a:avLst/>
              </a:prstGeom>
              <a:blipFill rotWithShape="0">
                <a:blip r:embed="rId11"/>
                <a:stretch>
                  <a:fillRect t="-13208" r="-1419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91574" y="955342"/>
                <a:ext cx="9805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574" y="955342"/>
                <a:ext cx="980581" cy="646331"/>
              </a:xfrm>
              <a:prstGeom prst="rect">
                <a:avLst/>
              </a:prstGeom>
              <a:blipFill rotWithShape="0">
                <a:blip r:embed="rId12"/>
                <a:stretch>
                  <a:fillRect t="-13208" r="-1562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71300" y="955342"/>
                <a:ext cx="700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300" y="955342"/>
                <a:ext cx="700528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6727" y="1885969"/>
                <a:ext cx="15694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7" y="1885969"/>
                <a:ext cx="1569493" cy="7694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0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17" grpId="0" animBg="1"/>
      <p:bldP spid="5" grpId="0" animBg="1"/>
      <p:bldP spid="6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8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1" grpId="0"/>
      <p:bldP spid="32" grpId="0"/>
      <p:bldP spid="39" grpId="0"/>
      <p:bldP spid="40" grpId="0"/>
      <p:bldP spid="41" grpId="0" animBg="1"/>
      <p:bldP spid="42" grpId="0"/>
      <p:bldP spid="9" grpId="0" animBg="1"/>
      <p:bldP spid="13" grpId="0" animBg="1"/>
      <p:bldP spid="14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2" y="309349"/>
            <a:ext cx="2604897" cy="1437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6" y="309349"/>
            <a:ext cx="2072863" cy="1437185"/>
          </a:xfrm>
          <a:prstGeom prst="rect">
            <a:avLst/>
          </a:prstGeom>
        </p:spPr>
      </p:pic>
      <p:sp>
        <p:nvSpPr>
          <p:cNvPr id="4" name="Cube 3"/>
          <p:cNvSpPr/>
          <p:nvPr/>
        </p:nvSpPr>
        <p:spPr>
          <a:xfrm>
            <a:off x="4189687" y="1869352"/>
            <a:ext cx="3043450" cy="2565779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9367" y="4804011"/>
            <a:ext cx="816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651</Words>
  <Application>Microsoft Office PowerPoint</Application>
  <PresentationFormat>Custom</PresentationFormat>
  <Paragraphs>192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A_T</dc:creator>
  <cp:lastModifiedBy>HP</cp:lastModifiedBy>
  <cp:revision>115</cp:revision>
  <dcterms:created xsi:type="dcterms:W3CDTF">2016-11-11T15:53:58Z</dcterms:created>
  <dcterms:modified xsi:type="dcterms:W3CDTF">2020-01-04T16:22:28Z</dcterms:modified>
</cp:coreProperties>
</file>