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4" r:id="rId2"/>
    <p:sldId id="289" r:id="rId3"/>
    <p:sldId id="285" r:id="rId4"/>
    <p:sldId id="283" r:id="rId5"/>
    <p:sldId id="284" r:id="rId6"/>
    <p:sldId id="262" r:id="rId7"/>
    <p:sldId id="290" r:id="rId8"/>
    <p:sldId id="281" r:id="rId9"/>
    <p:sldId id="263" r:id="rId10"/>
    <p:sldId id="286" r:id="rId11"/>
    <p:sldId id="261" r:id="rId12"/>
    <p:sldId id="268" r:id="rId13"/>
    <p:sldId id="269" r:id="rId14"/>
    <p:sldId id="270" r:id="rId15"/>
    <p:sldId id="266" r:id="rId16"/>
    <p:sldId id="272" r:id="rId17"/>
    <p:sldId id="265" r:id="rId18"/>
    <p:sldId id="291" r:id="rId19"/>
    <p:sldId id="276" r:id="rId20"/>
    <p:sldId id="277" r:id="rId21"/>
    <p:sldId id="278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00CC00"/>
    <a:srgbClr val="FFFF00"/>
    <a:srgbClr val="46EA6D"/>
    <a:srgbClr val="0000FF"/>
    <a:srgbClr val="000099"/>
    <a:srgbClr val="00CC66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E75B4-B211-4F5E-9272-760E06E25C8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055EC-471F-478E-BC8C-30DAA729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55EC-471F-478E-BC8C-30DAA7297F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58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39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5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59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7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3EB7DB-6726-4421-B0E9-F310F8FD10F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FE2D4D-AEE1-4146-AB32-AB26366A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11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9" y="277930"/>
            <a:ext cx="11062337" cy="6095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540" y="552527"/>
            <a:ext cx="90778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WELCOME TO MY ENGLISH CLASS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69454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191000" y="304800"/>
            <a:ext cx="3733800" cy="1600200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Key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7316" y="1911824"/>
            <a:ext cx="12954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Quilt</a:t>
            </a:r>
          </a:p>
        </p:txBody>
      </p:sp>
      <p:sp>
        <p:nvSpPr>
          <p:cNvPr id="5" name="Oval 4"/>
          <p:cNvSpPr/>
          <p:nvPr/>
        </p:nvSpPr>
        <p:spPr>
          <a:xfrm>
            <a:off x="3962400" y="2001672"/>
            <a:ext cx="2438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thick coverlet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1928314"/>
            <a:ext cx="2600325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930021" y="3080981"/>
            <a:ext cx="1341461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Artistic</a:t>
            </a:r>
          </a:p>
        </p:txBody>
      </p:sp>
      <p:sp>
        <p:nvSpPr>
          <p:cNvPr id="8" name="Oval 7"/>
          <p:cNvSpPr/>
          <p:nvPr/>
        </p:nvSpPr>
        <p:spPr>
          <a:xfrm>
            <a:off x="3911221" y="3043451"/>
            <a:ext cx="2590800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Relating to 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2916072"/>
            <a:ext cx="2600325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930020" y="4189577"/>
            <a:ext cx="1740658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Commercially</a:t>
            </a:r>
          </a:p>
        </p:txBody>
      </p:sp>
      <p:sp>
        <p:nvSpPr>
          <p:cNvPr id="11" name="Oval 10"/>
          <p:cNvSpPr/>
          <p:nvPr/>
        </p:nvSpPr>
        <p:spPr>
          <a:xfrm>
            <a:off x="3886200" y="4126740"/>
            <a:ext cx="25908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25" y="4020400"/>
            <a:ext cx="2600325" cy="1040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958453" y="5320919"/>
            <a:ext cx="1712225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Traditional</a:t>
            </a:r>
          </a:p>
        </p:txBody>
      </p:sp>
      <p:sp>
        <p:nvSpPr>
          <p:cNvPr id="14" name="Oval 13"/>
          <p:cNvSpPr/>
          <p:nvPr/>
        </p:nvSpPr>
        <p:spPr>
          <a:xfrm>
            <a:off x="3962401" y="5221969"/>
            <a:ext cx="2539621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manners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5221969"/>
            <a:ext cx="2632549" cy="1179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25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473958"/>
            <a:ext cx="11846257" cy="336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489" y="-95702"/>
            <a:ext cx="1143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CC00"/>
                </a:solidFill>
              </a:rPr>
              <a:t>Look at the picture and answer the following question</a:t>
            </a:r>
            <a:r>
              <a:rPr lang="en-US" dirty="0" smtClean="0">
                <a:solidFill>
                  <a:srgbClr val="00CC00"/>
                </a:solidFill>
              </a:rPr>
              <a:t>.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6" y="4708479"/>
            <a:ext cx="795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1. What do you see in the picture?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16" y="5281684"/>
            <a:ext cx="818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 Have you seen it before?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16" y="5854889"/>
            <a:ext cx="917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</a:rPr>
              <a:t>3. What is the use of it?</a:t>
            </a:r>
            <a:endParaRPr lang="en-US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48" y="668740"/>
            <a:ext cx="937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9900"/>
                </a:solidFill>
              </a:rPr>
              <a:t>Practiced rural Bengal for centuries.</a:t>
            </a:r>
            <a:endParaRPr lang="en-US" sz="4800" dirty="0">
              <a:solidFill>
                <a:srgbClr val="00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" y="1392072"/>
            <a:ext cx="5704763" cy="5349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1392072"/>
            <a:ext cx="5991367" cy="52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4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1561816"/>
            <a:ext cx="5554639" cy="5117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1561816"/>
            <a:ext cx="5636525" cy="4920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9097"/>
            <a:ext cx="450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Rural poet </a:t>
            </a:r>
            <a:r>
              <a:rPr lang="en-US" sz="3600" dirty="0" err="1" smtClean="0">
                <a:solidFill>
                  <a:srgbClr val="FF0000"/>
                </a:solidFill>
              </a:rPr>
              <a:t>Jasim</a:t>
            </a:r>
            <a:r>
              <a:rPr lang="en-US" sz="3600" dirty="0" smtClean="0">
                <a:solidFill>
                  <a:srgbClr val="FF0000"/>
                </a:solidFill>
              </a:rPr>
              <a:t> Uddin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626" y="855428"/>
            <a:ext cx="839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FF00"/>
                </a:solidFill>
              </a:rPr>
              <a:t>His famous work “Field of the </a:t>
            </a:r>
            <a:r>
              <a:rPr lang="en-US" sz="3200" dirty="0" err="1" smtClean="0">
                <a:solidFill>
                  <a:srgbClr val="00FF00"/>
                </a:solidFill>
              </a:rPr>
              <a:t>Embrodried</a:t>
            </a:r>
            <a:r>
              <a:rPr lang="en-US" sz="3200" dirty="0" smtClean="0">
                <a:solidFill>
                  <a:srgbClr val="00FF00"/>
                </a:solidFill>
              </a:rPr>
              <a:t> Quilt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9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1863171"/>
            <a:ext cx="6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rgbClr val="0000FF"/>
                </a:solidFill>
              </a:rPr>
              <a:t>INDIVIDUAL WORK.</a:t>
            </a:r>
            <a:endParaRPr lang="en-US" sz="6000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" y="3938670"/>
            <a:ext cx="889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6EA6D"/>
                </a:solidFill>
              </a:rPr>
              <a:t>1. What is </a:t>
            </a:r>
            <a:r>
              <a:rPr lang="en-US" sz="4000" dirty="0" err="1">
                <a:solidFill>
                  <a:srgbClr val="46EA6D"/>
                </a:solidFill>
              </a:rPr>
              <a:t>N</a:t>
            </a:r>
            <a:r>
              <a:rPr lang="en-US" sz="4000" dirty="0" err="1" smtClean="0">
                <a:solidFill>
                  <a:srgbClr val="46EA6D"/>
                </a:solidFill>
              </a:rPr>
              <a:t>akshi</a:t>
            </a:r>
            <a:r>
              <a:rPr lang="en-US" sz="4000" dirty="0" smtClean="0">
                <a:solidFill>
                  <a:srgbClr val="46EA6D"/>
                </a:solidFill>
              </a:rPr>
              <a:t> </a:t>
            </a:r>
            <a:r>
              <a:rPr lang="en-US" sz="4000" dirty="0" err="1">
                <a:solidFill>
                  <a:srgbClr val="46EA6D"/>
                </a:solidFill>
              </a:rPr>
              <a:t>K</a:t>
            </a:r>
            <a:r>
              <a:rPr lang="en-US" sz="4000" dirty="0" err="1" smtClean="0">
                <a:solidFill>
                  <a:srgbClr val="46EA6D"/>
                </a:solidFill>
              </a:rPr>
              <a:t>antha</a:t>
            </a:r>
            <a:r>
              <a:rPr lang="en-US" sz="4000" dirty="0" smtClean="0">
                <a:solidFill>
                  <a:srgbClr val="46EA6D"/>
                </a:solidFill>
              </a:rPr>
              <a:t>?</a:t>
            </a:r>
            <a:endParaRPr lang="en-US" sz="4000" dirty="0">
              <a:solidFill>
                <a:srgbClr val="46EA6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4" y="5323411"/>
            <a:ext cx="1135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9900"/>
                </a:solidFill>
              </a:rPr>
              <a:t>3. When was first “NAKSI KATHAR MATH” published</a:t>
            </a:r>
            <a:r>
              <a:rPr lang="en-US" dirty="0" smtClean="0">
                <a:solidFill>
                  <a:srgbClr val="009900"/>
                </a:solidFill>
              </a:rPr>
              <a:t>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94" y="4681052"/>
            <a:ext cx="719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 What do you do with it?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9" y="230114"/>
            <a:ext cx="4462818" cy="30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218363"/>
            <a:ext cx="11750723" cy="63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2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3" y="131370"/>
            <a:ext cx="4053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smtClean="0">
                <a:solidFill>
                  <a:srgbClr val="FF0000"/>
                </a:solidFill>
              </a:rPr>
              <a:t>Pair works</a:t>
            </a:r>
            <a:endParaRPr lang="en-US" sz="72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75" y="2312228"/>
            <a:ext cx="1203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Match the words in A column with the words of B column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34322" y="4288701"/>
            <a:ext cx="5373805" cy="2148966"/>
            <a:chOff x="395785" y="2541144"/>
            <a:chExt cx="5834418" cy="2148966"/>
          </a:xfrm>
        </p:grpSpPr>
        <p:sp>
          <p:nvSpPr>
            <p:cNvPr id="5" name="TextBox 4"/>
            <p:cNvSpPr txBox="1"/>
            <p:nvPr/>
          </p:nvSpPr>
          <p:spPr>
            <a:xfrm>
              <a:off x="477672" y="2552068"/>
              <a:ext cx="21836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8000"/>
                  </a:solidFill>
                </a:rPr>
                <a:t>Craft </a:t>
              </a:r>
              <a:endParaRPr lang="en-US" sz="4000" dirty="0">
                <a:solidFill>
                  <a:srgbClr val="008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3081" y="3221669"/>
              <a:ext cx="2961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46EA6D"/>
                  </a:solidFill>
                </a:rPr>
                <a:t>Native </a:t>
              </a:r>
              <a:endParaRPr lang="en-US" sz="4000" dirty="0">
                <a:solidFill>
                  <a:srgbClr val="46EA6D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785" y="3869603"/>
              <a:ext cx="2647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rgbClr val="0099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785" y="3946898"/>
              <a:ext cx="3098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FF00"/>
                  </a:solidFill>
                </a:rPr>
                <a:t>Artistic </a:t>
              </a:r>
              <a:endParaRPr lang="en-US" sz="4000" dirty="0">
                <a:solidFill>
                  <a:srgbClr val="00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1313" y="2541144"/>
              <a:ext cx="3568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F0"/>
                  </a:solidFill>
                </a:rPr>
                <a:t>Stylish </a:t>
              </a:r>
              <a:endParaRPr lang="en-US" sz="4000" dirty="0">
                <a:solidFill>
                  <a:srgbClr val="00B0F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14601" y="3014205"/>
              <a:ext cx="232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8428" y="3242669"/>
              <a:ext cx="2357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43150" y="3982224"/>
              <a:ext cx="2941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00FF"/>
                  </a:solidFill>
                </a:rPr>
                <a:t>Indigenious</a:t>
              </a:r>
              <a:r>
                <a:rPr lang="en-US" sz="4000" dirty="0" smtClean="0">
                  <a:solidFill>
                    <a:srgbClr val="0000FF"/>
                  </a:solidFill>
                </a:rPr>
                <a:t> 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5655" y="3190000"/>
              <a:ext cx="29888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F0"/>
                  </a:solidFill>
                </a:rPr>
                <a:t>Work on</a:t>
              </a:r>
              <a:endParaRPr lang="en-US" sz="4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96388" y="3156773"/>
            <a:ext cx="257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Column A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5020" y="3143359"/>
            <a:ext cx="294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Column b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79" y="221311"/>
            <a:ext cx="3729988" cy="19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45660"/>
            <a:ext cx="11505063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22" y="0"/>
            <a:ext cx="498637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12" y="699916"/>
            <a:ext cx="4553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u="sng" dirty="0">
                <a:solidFill>
                  <a:srgbClr val="0000FF"/>
                </a:solidFill>
              </a:rPr>
              <a:t>Group work</a:t>
            </a:r>
            <a:endParaRPr lang="en-US" sz="6000" u="sng" dirty="0"/>
          </a:p>
        </p:txBody>
      </p:sp>
      <p:sp>
        <p:nvSpPr>
          <p:cNvPr id="4" name="Rectangle 3"/>
          <p:cNvSpPr/>
          <p:nvPr/>
        </p:nvSpPr>
        <p:spPr>
          <a:xfrm>
            <a:off x="42612" y="2496235"/>
            <a:ext cx="7060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Do you like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Nakshi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Kantha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or ordinary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Kantha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? Why 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44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5" y="374107"/>
            <a:ext cx="7547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rgbClr val="00FF00"/>
                </a:solidFill>
              </a:rPr>
              <a:t>EVALUATION</a:t>
            </a:r>
            <a:endParaRPr lang="en-US" sz="8000" u="sng" dirty="0">
              <a:solidFill>
                <a:srgbClr val="00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0" y="3251463"/>
            <a:ext cx="11136574" cy="1015663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Why do you like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Nakshi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Kantha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330" y="4390980"/>
            <a:ext cx="11245756" cy="132343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</a:rPr>
              <a:t>2. Who was the poet of “NAKSHI KANTHAR MATH”?</a:t>
            </a:r>
            <a:endParaRPr lang="en-US" sz="4000" dirty="0">
              <a:solidFill>
                <a:srgbClr val="00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0" y="163772"/>
            <a:ext cx="2565779" cy="29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3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851" y="692835"/>
            <a:ext cx="6852291" cy="4801314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Teacher’s Identity</a:t>
            </a:r>
            <a:r>
              <a:rPr lang="en-US" sz="3600" u="sng" dirty="0">
                <a:latin typeface="Blackadder ITC" panose="04020505051007020D02" pitchFamily="82" charset="0"/>
              </a:rPr>
              <a:t/>
            </a:r>
            <a:br>
              <a:rPr lang="en-US" sz="3600" u="sng" dirty="0">
                <a:latin typeface="Blackadder ITC" panose="04020505051007020D02" pitchFamily="82" charset="0"/>
              </a:rPr>
            </a:br>
            <a:r>
              <a:rPr lang="en-US" sz="6600" dirty="0">
                <a:solidFill>
                  <a:srgbClr val="FF0000"/>
                </a:solidFill>
                <a:latin typeface="Blackadder ITC" panose="04020505051007020D02" pitchFamily="82" charset="0"/>
              </a:rPr>
              <a:t>A. </a:t>
            </a:r>
            <a:r>
              <a:rPr lang="en-US" sz="6600" dirty="0" err="1">
                <a:solidFill>
                  <a:srgbClr val="FF0000"/>
                </a:solidFill>
                <a:latin typeface="Blackadder ITC" panose="04020505051007020D02" pitchFamily="82" charset="0"/>
              </a:rPr>
              <a:t>Sukur</a:t>
            </a:r>
            <a:r>
              <a:rPr lang="en-US" sz="6600" dirty="0">
                <a:solidFill>
                  <a:srgbClr val="FF0000"/>
                </a:solidFill>
                <a:latin typeface="Blackadder ITC" panose="04020505051007020D02" pitchFamily="82" charset="0"/>
              </a:rPr>
              <a:t> Ali Khan</a:t>
            </a:r>
            <a:r>
              <a:rPr lang="en-US" sz="3600" dirty="0">
                <a:latin typeface="Blackadder ITC" panose="04020505051007020D02" pitchFamily="82" charset="0"/>
              </a:rPr>
              <a:t/>
            </a:r>
            <a:br>
              <a:rPr lang="en-US" sz="3600" dirty="0">
                <a:latin typeface="Blackadder ITC" panose="04020505051007020D02" pitchFamily="82" charset="0"/>
              </a:rPr>
            </a:br>
            <a:r>
              <a:rPr lang="en-US" sz="3600" dirty="0">
                <a:latin typeface="Blackadder ITC" panose="04020505051007020D02" pitchFamily="82" charset="0"/>
              </a:rPr>
              <a:t>B.A </a:t>
            </a:r>
            <a:r>
              <a:rPr lang="en-US" sz="3600" dirty="0" err="1">
                <a:latin typeface="Blackadder ITC" panose="04020505051007020D02" pitchFamily="82" charset="0"/>
              </a:rPr>
              <a:t>hons.M.A</a:t>
            </a:r>
            <a:r>
              <a:rPr lang="en-US" sz="3600" dirty="0">
                <a:latin typeface="Blackadder ITC" panose="04020505051007020D02" pitchFamily="82" charset="0"/>
              </a:rPr>
              <a:t> In English</a:t>
            </a:r>
            <a:br>
              <a:rPr lang="en-US" sz="3600" dirty="0">
                <a:latin typeface="Blackadder ITC" panose="04020505051007020D02" pitchFamily="82" charset="0"/>
              </a:rPr>
            </a:br>
            <a:r>
              <a:rPr lang="en-US" sz="3600" dirty="0">
                <a:solidFill>
                  <a:srgbClr val="00B0F0"/>
                </a:solidFill>
                <a:latin typeface="Blackadder ITC" panose="04020505051007020D02" pitchFamily="82" charset="0"/>
              </a:rPr>
              <a:t>Assistant Teacher(English)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Blackadder ITC" panose="04020505051007020D02" pitchFamily="82" charset="0"/>
              </a:rPr>
              <a:t>Naldha Secondary School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dirty="0" err="1">
                <a:solidFill>
                  <a:srgbClr val="362A34"/>
                </a:solidFill>
                <a:latin typeface="Blackadder ITC" panose="04020505051007020D02" pitchFamily="82" charset="0"/>
              </a:rPr>
              <a:t>Naldha,Fakirhat,Bagerhat</a:t>
            </a:r>
            <a:r>
              <a:rPr lang="en-US" sz="4800" dirty="0" smtClean="0">
                <a:solidFill>
                  <a:srgbClr val="362A34"/>
                </a:solidFill>
                <a:latin typeface="Blackadder ITC" panose="04020505051007020D02" pitchFamily="82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en-US" sz="4800" dirty="0" smtClean="0">
                <a:solidFill>
                  <a:srgbClr val="362A34"/>
                </a:solidFill>
                <a:latin typeface="Blackadder ITC" panose="04020505051007020D02" pitchFamily="82" charset="0"/>
              </a:rPr>
              <a:t> </a:t>
            </a:r>
            <a:r>
              <a:rPr lang="en-US" sz="4800" dirty="0" smtClean="0">
                <a:solidFill>
                  <a:srgbClr val="362A34"/>
                </a:solidFill>
                <a:latin typeface="Blackadder ITC" panose="04020505051007020D02" pitchFamily="82" charset="0"/>
              </a:rPr>
              <a:t>Email.sukur360720@gmail.com</a:t>
            </a:r>
            <a:endParaRPr lang="en-US" sz="3600" dirty="0">
              <a:solidFill>
                <a:srgbClr val="362A34"/>
              </a:solidFill>
              <a:latin typeface="Blackadder ITC" panose="04020505051007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8" y="692835"/>
            <a:ext cx="4553712" cy="541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86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2" y="641444"/>
            <a:ext cx="11054687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rgbClr val="FF0000"/>
                </a:solidFill>
              </a:rPr>
              <a:t>SOLUTION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2" y="2511189"/>
            <a:ext cx="1105468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9900"/>
                </a:solidFill>
              </a:rPr>
              <a:t>1. We like </a:t>
            </a:r>
            <a:r>
              <a:rPr lang="en-US" sz="5400" dirty="0" err="1" smtClean="0">
                <a:solidFill>
                  <a:srgbClr val="009900"/>
                </a:solidFill>
              </a:rPr>
              <a:t>nakshi</a:t>
            </a:r>
            <a:r>
              <a:rPr lang="en-US" sz="5400" dirty="0" smtClean="0">
                <a:solidFill>
                  <a:srgbClr val="009900"/>
                </a:solidFill>
              </a:rPr>
              <a:t> </a:t>
            </a:r>
            <a:r>
              <a:rPr lang="en-US" sz="5400" dirty="0" err="1" smtClean="0">
                <a:solidFill>
                  <a:srgbClr val="009900"/>
                </a:solidFill>
              </a:rPr>
              <a:t>kantha</a:t>
            </a:r>
            <a:r>
              <a:rPr lang="en-US" sz="5400" dirty="0" smtClean="0">
                <a:solidFill>
                  <a:srgbClr val="009900"/>
                </a:solidFill>
              </a:rPr>
              <a:t> as it is artistic and comfortable.</a:t>
            </a:r>
            <a:endParaRPr lang="en-US" sz="54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03" y="4641811"/>
            <a:ext cx="11054687" cy="120032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2. </a:t>
            </a:r>
            <a:r>
              <a:rPr lang="en-US" sz="6600" dirty="0" err="1" smtClean="0">
                <a:solidFill>
                  <a:srgbClr val="00B0F0"/>
                </a:solidFill>
              </a:rPr>
              <a:t>Jasim</a:t>
            </a:r>
            <a:r>
              <a:rPr lang="en-US" sz="6600" dirty="0" smtClean="0">
                <a:solidFill>
                  <a:srgbClr val="00B0F0"/>
                </a:solidFill>
              </a:rPr>
              <a:t> U</a:t>
            </a:r>
            <a:r>
              <a:rPr lang="en-US" sz="7200" dirty="0" smtClean="0">
                <a:solidFill>
                  <a:srgbClr val="00B0F0"/>
                </a:solidFill>
              </a:rPr>
              <a:t>ddin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9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8603" y="900752"/>
            <a:ext cx="603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rgbClr val="0000FF"/>
                </a:solidFill>
              </a:rPr>
              <a:t>HOME WORK</a:t>
            </a:r>
            <a:endParaRPr lang="en-US" sz="8000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561" y="3916907"/>
            <a:ext cx="104541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Write a Paragraph about </a:t>
            </a:r>
            <a:r>
              <a:rPr lang="en-US" sz="5400" dirty="0" err="1" smtClean="0">
                <a:solidFill>
                  <a:srgbClr val="00B0F0"/>
                </a:solidFill>
              </a:rPr>
              <a:t>nakshi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kantha</a:t>
            </a:r>
            <a:r>
              <a:rPr lang="en-US" sz="5400" dirty="0" smtClean="0">
                <a:solidFill>
                  <a:srgbClr val="00B0F0"/>
                </a:solidFill>
              </a:rPr>
              <a:t> with 10 sentences.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58"/>
            <a:ext cx="4026090" cy="26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5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382136"/>
            <a:ext cx="11368585" cy="5991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1273" y="506106"/>
            <a:ext cx="7523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Thanks</a:t>
            </a:r>
          </a:p>
          <a:p>
            <a:pPr algn="ctr"/>
            <a:r>
              <a:rPr lang="en-US" sz="9600" b="1" dirty="0">
                <a:solidFill>
                  <a:srgbClr val="FFFF00"/>
                </a:solidFill>
              </a:rPr>
              <a:t>To</a:t>
            </a:r>
          </a:p>
          <a:p>
            <a:pPr algn="ctr"/>
            <a:r>
              <a:rPr lang="en-US" sz="9600" b="1" dirty="0">
                <a:solidFill>
                  <a:srgbClr val="FFFF00"/>
                </a:solidFill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108212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7" y="403746"/>
            <a:ext cx="10754436" cy="609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458507" y="403746"/>
            <a:ext cx="4152404" cy="2438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Class : Eight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Unit: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Lesson :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2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Date:05-01-2020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5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341194"/>
            <a:ext cx="11041038" cy="4804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5410201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entury" panose="02040604050505020304" pitchFamily="18" charset="0"/>
              </a:rPr>
              <a:t> Guess the picture</a:t>
            </a:r>
          </a:p>
        </p:txBody>
      </p:sp>
    </p:spTree>
    <p:extLst>
      <p:ext uri="{BB962C8B-B14F-4D97-AF65-F5344CB8AC3E}">
        <p14:creationId xmlns:p14="http://schemas.microsoft.com/office/powerpoint/2010/main" val="2442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423079"/>
            <a:ext cx="11436824" cy="58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3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83891" y="619199"/>
            <a:ext cx="7151427" cy="1902599"/>
            <a:chOff x="2483891" y="619199"/>
            <a:chExt cx="7151427" cy="1902599"/>
          </a:xfrm>
        </p:grpSpPr>
        <p:sp>
          <p:nvSpPr>
            <p:cNvPr id="5" name="Horizontal Scroll 4"/>
            <p:cNvSpPr/>
            <p:nvPr/>
          </p:nvSpPr>
          <p:spPr>
            <a:xfrm>
              <a:off x="2995682" y="619199"/>
              <a:ext cx="5773003" cy="1902599"/>
            </a:xfrm>
            <a:prstGeom prst="horizont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3891" y="1114904"/>
              <a:ext cx="71514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0000FF"/>
                  </a:solidFill>
                </a:rPr>
                <a:t>OUR </a:t>
              </a:r>
              <a:r>
                <a:rPr lang="en-US" sz="6600" dirty="0" smtClean="0">
                  <a:solidFill>
                    <a:srgbClr val="0000FF"/>
                  </a:solidFill>
                </a:rPr>
                <a:t>TOPIC</a:t>
              </a:r>
              <a:endParaRPr lang="en-US" sz="6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28299" y="3232158"/>
            <a:ext cx="10208526" cy="2374711"/>
            <a:chOff x="1228299" y="3232158"/>
            <a:chExt cx="10208526" cy="2374711"/>
          </a:xfrm>
        </p:grpSpPr>
        <p:sp>
          <p:nvSpPr>
            <p:cNvPr id="6" name="Wave 5"/>
            <p:cNvSpPr/>
            <p:nvPr/>
          </p:nvSpPr>
          <p:spPr>
            <a:xfrm>
              <a:off x="1624084" y="3232158"/>
              <a:ext cx="9812741" cy="2374711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8299" y="3629460"/>
              <a:ext cx="96284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FFFF00"/>
                  </a:solidFill>
                </a:rPr>
                <a:t>NAKSHI KANTHA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8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41091"/>
            <a:ext cx="1046921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Learning Outcomes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  the 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end of the lesson 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SS will be 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able 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to……</a:t>
            </a:r>
            <a:endParaRPr lang="en-US" sz="3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@ Tell 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about </a:t>
            </a:r>
            <a:r>
              <a:rPr lang="en-US" sz="36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Naksi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katha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@Know the key words.</a:t>
            </a:r>
            <a:endParaRPr lang="en-US" sz="3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@ Describe 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about its root history 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@Ask and answer Questions.</a:t>
            </a:r>
            <a:endParaRPr lang="en-US" sz="3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@Explain about its uses.</a:t>
            </a:r>
            <a:endParaRPr lang="en-US" sz="3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@Write a paragraph </a:t>
            </a:r>
            <a:r>
              <a:rPr lang="en-US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aboutNaksi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katha</a:t>
            </a:r>
            <a:r>
              <a:rPr lang="en-US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9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8896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3670" y="781878"/>
            <a:ext cx="674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watch  a Video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241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522648">
            <a:off x="1235121" y="2848756"/>
            <a:ext cx="980591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Read  the text.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356</TotalTime>
  <Words>284</Words>
  <Application>Microsoft Office PowerPoint</Application>
  <PresentationFormat>Widescreen</PresentationFormat>
  <Paragraphs>66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Black</vt:lpstr>
      <vt:lpstr>Blackadder ITC</vt:lpstr>
      <vt:lpstr>Bodoni MT Black</vt:lpstr>
      <vt:lpstr>Calibri</vt:lpstr>
      <vt:lpstr>Century</vt:lpstr>
      <vt:lpstr>Century Gothic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Welcome.</dc:title>
  <dc:creator>DOEL</dc:creator>
  <cp:lastModifiedBy>PROHLAD</cp:lastModifiedBy>
  <cp:revision>91</cp:revision>
  <dcterms:created xsi:type="dcterms:W3CDTF">2016-01-09T08:34:14Z</dcterms:created>
  <dcterms:modified xsi:type="dcterms:W3CDTF">2020-01-05T07:50:22Z</dcterms:modified>
</cp:coreProperties>
</file>