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8" r:id="rId13"/>
    <p:sldId id="267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1" autoAdjust="0"/>
    <p:restoredTop sz="94660"/>
  </p:normalViewPr>
  <p:slideViewPr>
    <p:cSldViewPr snapToGrid="0">
      <p:cViewPr>
        <p:scale>
          <a:sx n="106" d="100"/>
          <a:sy n="106" d="100"/>
        </p:scale>
        <p:origin x="156" y="1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শুভেচ্ছা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সকলকে</a:t>
            </a:r>
            <a:endParaRPr lang="en-US" sz="9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482877"/>
              </p:ext>
            </p:extLst>
          </p:nvPr>
        </p:nvGraphicFramePr>
        <p:xfrm>
          <a:off x="677863" y="2160588"/>
          <a:ext cx="85963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62"/>
                <a:gridCol w="1719262"/>
                <a:gridCol w="1719262"/>
                <a:gridCol w="1719262"/>
                <a:gridCol w="171926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34862"/>
            <a:ext cx="8596668" cy="482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64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জোড়ায় কাজ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১ কৃষি খামার কি ব্যাখ্যা কর ।</a:t>
            </a:r>
          </a:p>
          <a:p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২পারিবারিক ও বানিজ্যিক খামারের পার্থক্য নির্ণয় কর।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70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316"/>
            <a:ext cx="3258355" cy="1800529"/>
          </a:xfr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0" y="2640944"/>
            <a:ext cx="2659002" cy="199168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30" y="400742"/>
            <a:ext cx="2795137" cy="15775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80" y="364316"/>
            <a:ext cx="2993025" cy="173494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13" y="2583300"/>
            <a:ext cx="3298305" cy="19858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59" y="2633322"/>
            <a:ext cx="3662526" cy="214474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572" y="364316"/>
            <a:ext cx="86226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ভেড়া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8810" y="400742"/>
            <a:ext cx="1262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পতিত পুকুর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6925" y="4045910"/>
            <a:ext cx="200064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হাঁস পালন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8059" y="4076687"/>
            <a:ext cx="1519707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ছাগল পালন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89835" y="731791"/>
            <a:ext cx="178510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গরু পালন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91" y="4230575"/>
            <a:ext cx="18191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আজ্ঞিনায় সব্জি চাষ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4345"/>
            <a:ext cx="8596668" cy="1320800"/>
          </a:xfrm>
        </p:spPr>
        <p:txBody>
          <a:bodyPr>
            <a:normAutofit/>
          </a:bodyPr>
          <a:lstStyle/>
          <a:p>
            <a:pPr algn="ctr"/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 পারিবারিক খামার পরিবারের খ্যাদ্য ও পুষ্টির চাহিদা মেটায় ব্যাখ্যা কর ।</a:t>
            </a:r>
          </a:p>
          <a:p>
            <a:pPr marL="0" indent="0">
              <a:buNone/>
            </a:pP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 পারিবারিক খামারে  পরিবারের বাড়তি আয়ের সুযোগ সৃষ্টি হয় কেন তা লিখ </a:t>
            </a:r>
          </a:p>
          <a:p>
            <a:pPr marL="0" indent="0">
              <a:buNone/>
            </a:pPr>
            <a:endParaRPr lang="bn-IN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01533" y="-176877"/>
            <a:ext cx="5215943" cy="1863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জোড়ায় কাজ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" y="650706"/>
            <a:ext cx="3033251" cy="2551447"/>
          </a:xfr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53" y="3462554"/>
            <a:ext cx="3070936" cy="238445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" y="3462554"/>
            <a:ext cx="3033251" cy="252178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85" y="609600"/>
            <a:ext cx="3093871" cy="25115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54" y="3462555"/>
            <a:ext cx="2859859" cy="238445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14" y="669501"/>
            <a:ext cx="2857500" cy="25115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53564" y="5190187"/>
            <a:ext cx="162273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টকা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803" y="2890347"/>
            <a:ext cx="271508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একটি বাড়ি একটি খামার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7307" y="2473195"/>
            <a:ext cx="138668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বেকার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6848" y="2662872"/>
            <a:ext cx="283456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কাজের সু্যোগ সৃষ্টি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2794" y="5190187"/>
            <a:ext cx="198496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কম্পষ্ট সার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6848" y="3405409"/>
            <a:ext cx="2834565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পরিবারের সদস্য দিয়ে কাজ করা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১ পরিবারের বেকার সদস্যদের কর্মক্ষেত্ত তৈরি করে যুক্তি সহকারে বুয়েঝিয়ে লিখ ।</a:t>
            </a:r>
          </a:p>
          <a:p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২ গবাদি পশু ও হাঁস-মুরগি পালনের মাধ্যমে কৃষি জমির উর্বরতা বাড়ানো যায় রুপরেখা তৈরি কর ।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পরিকল্পিত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খামার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</a:t>
            </a: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তীয় আয় বৃদ্ধিতে সাহায্য করে তার তালিকা কর ।।</a:t>
            </a:r>
          </a:p>
          <a:p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৪ একটি বাড়ি একটি খামার এর চিত্র প্রস্তুত কর 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2749" y="681765"/>
            <a:ext cx="4314423" cy="9144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দলগত কাজ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9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2800" dirty="0" smtClean="0"/>
              <a:t>১ কারা পারিবারিক কৃষি খামার পরিচালিত করে</a:t>
            </a:r>
            <a:r>
              <a:rPr lang="en-US" sz="2800" dirty="0" smtClean="0"/>
              <a:t> </a:t>
            </a:r>
            <a:r>
              <a:rPr lang="bn-IN" sz="2800" dirty="0" smtClean="0"/>
              <a:t>।</a:t>
            </a:r>
          </a:p>
          <a:p>
            <a:pPr marL="0" indent="0">
              <a:buNone/>
            </a:pPr>
            <a:r>
              <a:rPr lang="bn-IN" sz="2800" dirty="0" smtClean="0"/>
              <a:t>২ 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কাকে গরিবের মা বলা হয় ।</a:t>
            </a:r>
          </a:p>
          <a:p>
            <a:pPr marL="0" indent="0">
              <a:buNone/>
            </a:pP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৩ কোন ছাগলের মাংশ সুসাদু । 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677335" y="588273"/>
            <a:ext cx="8596667" cy="1363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9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বাড়ির কাজ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পতিত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জায়গায়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শাকসবজি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আসবে</a:t>
            </a:r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খামারের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</a:t>
            </a:r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ব্যবস্থাপ্না সম্পক্রে প্রতিবেদন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03" y="0"/>
            <a:ext cx="8596668" cy="1320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3" y="1320800"/>
            <a:ext cx="8596667" cy="5493296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487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53" y="171718"/>
            <a:ext cx="8596668" cy="214117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/>
              <a:t>মোঃ</a:t>
            </a:r>
            <a:r>
              <a:rPr lang="en-US" sz="4400" dirty="0" smtClean="0"/>
              <a:t> </a:t>
            </a:r>
            <a:r>
              <a:rPr lang="en-US" sz="4400" dirty="0" err="1" smtClean="0"/>
              <a:t>হারুন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অর</a:t>
            </a:r>
            <a:r>
              <a:rPr lang="en-US" sz="4400" dirty="0" smtClean="0"/>
              <a:t> </a:t>
            </a:r>
            <a:r>
              <a:rPr lang="en-US" sz="4400" dirty="0" err="1" smtClean="0"/>
              <a:t>রশিদ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</a:rPr>
              <a:t>সহকারী শিক্ষক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আইসিটি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753" y="2291009"/>
            <a:ext cx="8596668" cy="388077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চৌড়হাস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মুকুল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সংঘ</a:t>
            </a:r>
            <a:r>
              <a:rPr lang="bn-IN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bn-IN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মাধ্যমিক বালিকা </a:t>
            </a:r>
            <a:r>
              <a:rPr lang="bn-IN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বিদ্য</a:t>
            </a:r>
            <a:r>
              <a:rPr lang="en-US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ানিকেতন,কুষ্টিয়া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।</a:t>
            </a:r>
            <a:endParaRPr lang="bn-IN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bn-IN" sz="32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০১৭</a:t>
            </a:r>
            <a:r>
              <a:rPr lang="en-US" sz="32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১৮২২০৯৭৩</a:t>
            </a:r>
            <a:endParaRPr lang="bn-IN" sz="3200" dirty="0" smtClean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bn-IN" sz="3200" dirty="0" smtClean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71" y="465447"/>
            <a:ext cx="1524000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43" y="0"/>
            <a:ext cx="8596668" cy="132080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6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53" y="2007673"/>
            <a:ext cx="8596668" cy="507570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5400" dirty="0" smtClean="0">
              <a:solidFill>
                <a:srgbClr val="FFC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bn-IN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কৃষি </a:t>
            </a:r>
            <a:r>
              <a:rPr lang="bn-IN" sz="5400" dirty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br>
              <a:rPr lang="bn-IN" sz="5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53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53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53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endParaRPr lang="en-US" sz="5400" dirty="0">
              <a:solidFill>
                <a:srgbClr val="FFC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bn-IN" sz="54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অধ্যায়ঃ </a:t>
            </a:r>
            <a:r>
              <a:rPr lang="bn-IN" sz="54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সপ্তম</a:t>
            </a:r>
            <a:r>
              <a:rPr lang="en-US" sz="54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marL="0" indent="0" algn="ctr">
              <a:buNone/>
            </a:pPr>
            <a:r>
              <a:rPr lang="bn-IN" sz="5400" dirty="0">
                <a:latin typeface="Nikosh" panose="02000000000000000000" pitchFamily="2" charset="0"/>
                <a:ea typeface="GulimChe" panose="020B0609000101010101" pitchFamily="49" charset="-127"/>
                <a:cs typeface="Nikosh" panose="02000000000000000000" pitchFamily="2" charset="0"/>
              </a:rPr>
              <a:t>পারিবারিক কৃষি খামারের ধারনা ও গুরুত্ব</a:t>
            </a:r>
            <a:endParaRPr lang="bn-IN" sz="5400" dirty="0" smtClean="0">
              <a:solidFill>
                <a:srgbClr val="FFC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bn-IN" sz="44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সময়ঃ৪০ মিনিট</a:t>
            </a:r>
          </a:p>
          <a:p>
            <a:pPr marL="0" indent="0" algn="ctr">
              <a:buNone/>
            </a:pPr>
            <a:r>
              <a:rPr lang="bn-IN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পিরিয়ড়ঃ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চতু</a:t>
            </a:r>
            <a:r>
              <a:rPr lang="bn-IN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র্থ</a:t>
            </a:r>
            <a:endParaRPr lang="bn-IN" sz="40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4400" dirty="0" smtClean="0">
                <a:latin typeface="Nikosh" panose="02000000000000000000" pitchFamily="2" charset="0"/>
                <a:ea typeface="GulimChe" panose="020B0609000101010101" pitchFamily="49" charset="-127"/>
                <a:cs typeface="Nikosh" panose="02000000000000000000" pitchFamily="2" charset="0"/>
              </a:rPr>
              <a:t>পারিবারিক কৃষি খামারের ধারনা ও গুরুত্ব</a:t>
            </a:r>
            <a:endParaRPr lang="en-US" sz="4400" dirty="0">
              <a:latin typeface="Nikosh" panose="02000000000000000000" pitchFamily="2" charset="0"/>
              <a:ea typeface="GulimChe" panose="020B0609000101010101" pitchFamily="49" charset="-127"/>
              <a:cs typeface="Nikosh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27" y="1930400"/>
            <a:ext cx="2569302" cy="1741298"/>
          </a:xfrm>
          <a:ln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76" y="1991214"/>
            <a:ext cx="2639811" cy="167136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0" y="3924834"/>
            <a:ext cx="2873170" cy="17430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76" y="3924832"/>
            <a:ext cx="2639811" cy="174309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0" y="2033398"/>
            <a:ext cx="2800350" cy="16383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407973" y="4196217"/>
            <a:ext cx="5966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7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খামার</a:t>
            </a:r>
            <a:endParaRPr lang="en-US" sz="72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পারিবারিক খামার</a:t>
            </a:r>
            <a:b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81" y="0"/>
            <a:ext cx="8596668" cy="13208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81" y="1461089"/>
            <a:ext cx="8596668" cy="388077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 কৃষি খামার কি বলতে পারবে ।</a:t>
            </a:r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২ পারিবারিক কৃষি খামারের ধারনা ব্যাখ্যা কারতে পারবে </a:t>
            </a:r>
            <a:r>
              <a:rPr lang="bn-IN" sz="2400" dirty="0"/>
              <a:t>। </a:t>
            </a:r>
            <a:r>
              <a:rPr lang="bn-IN" sz="2800" dirty="0"/>
              <a:t/>
            </a:r>
            <a:br>
              <a:rPr lang="bn-IN" sz="2800" dirty="0"/>
            </a:br>
            <a:endParaRPr lang="bn-IN" sz="24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 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 খামার তৈরির কলা কোশল বরণনা কারতে পারবে ।</a:t>
            </a:r>
            <a:endParaRPr lang="en-US" sz="2400" dirty="0" smtClean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৪ পারিবারিক কৃষি খামারের গুরুত্ব বিশ্লেষন কারতে পারবে </a:t>
            </a:r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IN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IN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57" y="-37824"/>
            <a:ext cx="8596668" cy="132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" y="1476315"/>
            <a:ext cx="2936383" cy="1860328"/>
          </a:xfrm>
          <a:ln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51" y="1406406"/>
            <a:ext cx="3113405" cy="180472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23" y="1469953"/>
            <a:ext cx="2762250" cy="165735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68" y="4305300"/>
            <a:ext cx="2466975" cy="184785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3" y="4142743"/>
            <a:ext cx="2400300" cy="1905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1" y="4381500"/>
            <a:ext cx="2886075" cy="158115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926" y="3230619"/>
            <a:ext cx="18029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মাঠ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ফসল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968" y="3111881"/>
            <a:ext cx="203615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উদ্যান ফসল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0623" y="3092159"/>
            <a:ext cx="219907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মুরগি পালন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2545" y="4235917"/>
            <a:ext cx="234581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গবাদি পশু পালন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2013" y="5366297"/>
            <a:ext cx="1858975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মস্য পালন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8698" y="5462968"/>
            <a:ext cx="1429296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মাঠ ফসল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7924"/>
            <a:ext cx="8596668" cy="1320800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bn-IN" sz="36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 খামার কি  ।</a:t>
            </a:r>
          </a:p>
          <a:p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২ কৃষি খামার উল্লেখ করতে পারবে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07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6" y="2517893"/>
            <a:ext cx="2706771" cy="21773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27" y="2352505"/>
            <a:ext cx="2183616" cy="18600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47" y="2517893"/>
            <a:ext cx="2342498" cy="192088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99" y="4900302"/>
            <a:ext cx="2312882" cy="13088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55" y="4766801"/>
            <a:ext cx="2942676" cy="1621282"/>
          </a:xfr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" y="4931111"/>
            <a:ext cx="2758537" cy="13578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88042" y="3787774"/>
            <a:ext cx="2640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বাড়িতে ছাগল পালন</a:t>
            </a:r>
            <a:endParaRPr lang="en-US" sz="28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017" y="5543771"/>
            <a:ext cx="245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বানিজ্যিক মুরগি খামার</a:t>
            </a:r>
            <a:endParaRPr lang="en-US" sz="2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7883" y="5293095"/>
            <a:ext cx="302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 আঙ্গিনাই চাষ</a:t>
            </a:r>
            <a:endParaRPr lang="en-US" sz="28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7092" y="6058172"/>
            <a:ext cx="330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 চাষ</a:t>
            </a:r>
            <a:endParaRPr lang="en-US" sz="2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0193" y="3875787"/>
            <a:ext cx="310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গাভি পালন</a:t>
            </a:r>
            <a:endParaRPr lang="en-US" sz="40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2229" y="3697287"/>
            <a:ext cx="260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বাড়িতে হাঁস চাষ</a:t>
            </a:r>
            <a:endParaRPr lang="en-US" sz="3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694</TotalTime>
  <Words>250</Words>
  <Application>Microsoft Office PowerPoint</Application>
  <PresentationFormat>Custom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শুভেচ্ছা সকলকে</vt:lpstr>
      <vt:lpstr> মোঃ হারুন অর রশিদ সহকারী শিক্ষক (আইসিটি)</vt:lpstr>
      <vt:lpstr>পাঠ পরিচিতি</vt:lpstr>
      <vt:lpstr>পারিবারিক কৃষি খামারের ধারনা ও গুরুত্ব</vt:lpstr>
      <vt:lpstr>পারিবারিক খামার </vt:lpstr>
      <vt:lpstr>শিখনফল</vt:lpstr>
      <vt:lpstr>PowerPoint Presentation</vt:lpstr>
      <vt:lpstr>একক কাজ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doel</dc:creator>
  <cp:lastModifiedBy>HARUN</cp:lastModifiedBy>
  <cp:revision>91</cp:revision>
  <dcterms:created xsi:type="dcterms:W3CDTF">2015-06-10T13:44:42Z</dcterms:created>
  <dcterms:modified xsi:type="dcterms:W3CDTF">2020-01-05T01:34:28Z</dcterms:modified>
</cp:coreProperties>
</file>