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7468D-0646-4DEE-BCC4-C433D11A9D6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3B839-6A4E-459A-A7DF-4652C8C8A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B839-6A4E-459A-A7DF-4652C8C8A0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7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9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1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4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7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1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4097-DBCD-4052-9059-11754F25410C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10A6-7A5D-4CE7-A611-29F3AE8D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784"/>
            <a:ext cx="131767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1508" y="762000"/>
            <a:ext cx="7678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3800" dirty="0">
              <a:solidFill>
                <a:schemeClr val="accent1">
                  <a:lumMod val="20000"/>
                  <a:lumOff val="8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310612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৫টি </a:t>
            </a:r>
            <a:r>
              <a:rPr lang="bn-BD" sz="66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পশুর </a:t>
            </a:r>
            <a:r>
              <a:rPr lang="bn-BD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 উল্লেখ কর ।</a:t>
            </a:r>
          </a:p>
          <a:p>
            <a:pPr marL="0" indent="0">
              <a:buNone/>
            </a:pPr>
            <a:r>
              <a:rPr lang="bn-BD" sz="6600" dirty="0" smtClean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পশু ও পাখির মধ্যে পার্থক্য কী কী ?</a:t>
            </a:r>
          </a:p>
          <a:p>
            <a:pPr marL="0" indent="0">
              <a:buNone/>
            </a:pPr>
            <a:endParaRPr lang="bn-BD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bn-BD" sz="66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bn-BD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 কাজ</a:t>
            </a:r>
            <a:endParaRPr lang="en-US" sz="4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448627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খরা জনিত সমস্যা গুলো কী কী ?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 । খরা জনিত ও বন্যা সমস্যার ২টি পা</a:t>
            </a:r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র্থক্য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BD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54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3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দলগত কাজ</a:t>
            </a:r>
            <a:endParaRPr lang="en-US" sz="8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bn-BD" sz="54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খরায় যে সকল সমস্যা দেখা যায় তা যুক্তিসহকারে বুঝিয়ে লিখ।</a:t>
            </a:r>
          </a:p>
          <a:p>
            <a:pPr marL="0" indent="0">
              <a:buNone/>
            </a:pPr>
            <a:endParaRPr lang="bn-BD" sz="54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২।বন্যা পরিস্থিতিতে যে সকল সমস্যা সৃষ্টি হয় তা ব্যাখ্যা কর।</a:t>
            </a:r>
          </a:p>
          <a:p>
            <a:pPr marL="0" indent="0">
              <a:buNone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solidFill>
                  <a:schemeClr val="tx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8800" dirty="0">
              <a:solidFill>
                <a:schemeClr val="tx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66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BD" sz="6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১।পশু কাকে বলে ?</a:t>
            </a:r>
          </a:p>
          <a:p>
            <a:pPr marL="0" indent="0">
              <a:buNone/>
            </a:pPr>
            <a:endParaRPr lang="bn-BD" sz="66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BD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পশু ও পাখির মধ্যে দুটি পার্থক্য লিখ।</a:t>
            </a:r>
          </a:p>
          <a:p>
            <a:pPr marL="0" indent="0">
              <a:buNone/>
            </a:pP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8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06495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sz="8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BD" sz="8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জলবায়ু পরিবর্তনে পশু পাখির উপর বন্যা জনিত কী কী সমস্যা সৃষ্টি হয় আলোচনা কর ।</a:t>
            </a:r>
            <a:endParaRPr lang="en-US" sz="88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96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8"/>
            <a:ext cx="12192000" cy="5167311"/>
          </a:xfrm>
        </p:spPr>
      </p:pic>
    </p:spTree>
    <p:extLst>
      <p:ext uri="{BB962C8B-B14F-4D97-AF65-F5344CB8AC3E}">
        <p14:creationId xmlns:p14="http://schemas.microsoft.com/office/powerpoint/2010/main" val="1122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7754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7549"/>
            <a:ext cx="12192000" cy="478045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4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হারুন</a:t>
            </a:r>
            <a:r>
              <a:rPr lang="en-US" sz="4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</a:t>
            </a:r>
            <a:r>
              <a:rPr lang="en-US" sz="4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রশিদ</a:t>
            </a:r>
            <a:endParaRPr lang="bn-BD" sz="48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lvl="1" indent="0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 </a:t>
            </a: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bn-BD" sz="36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চৌড়হাস</a:t>
            </a:r>
            <a:r>
              <a:rPr lang="en-US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মুকুল</a:t>
            </a:r>
            <a:r>
              <a:rPr lang="en-US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সংঘ</a:t>
            </a: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মাধ্যমিক </a:t>
            </a:r>
            <a:r>
              <a:rPr lang="en-US" sz="36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বালিকা</a:t>
            </a:r>
            <a:endParaRPr lang="en-US" sz="36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</a:t>
            </a:r>
            <a:r>
              <a:rPr lang="en-US" sz="36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নিকেতন</a:t>
            </a:r>
            <a:r>
              <a:rPr lang="en-US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en-US" sz="36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কুষ্টিয়া</a:t>
            </a:r>
            <a:r>
              <a:rPr lang="en-US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bn-BD" sz="36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মোবাইল </a:t>
            </a: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নং-০১৭</a:t>
            </a:r>
            <a:r>
              <a:rPr lang="en-US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১৮২২০৯৭৩</a:t>
            </a:r>
            <a:endParaRPr lang="bn-BD" sz="36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1" y="1984247"/>
            <a:ext cx="2547258" cy="29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7200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শ্রেণী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endParaRPr lang="bn-BD" sz="54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1828800" lvl="4" indent="0"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endParaRPr lang="bn-BD" sz="54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1828800" lvl="4" indent="0"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তৃতীয় অধ্যায়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ঘোষনা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824"/>
            <a:ext cx="12192000" cy="4933884"/>
          </a:xfrm>
        </p:spPr>
      </p:pic>
    </p:spTree>
    <p:extLst>
      <p:ext uri="{BB962C8B-B14F-4D97-AF65-F5344CB8AC3E}">
        <p14:creationId xmlns:p14="http://schemas.microsoft.com/office/powerpoint/2010/main" val="26603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493"/>
          <a:stretch/>
        </p:blipFill>
        <p:spPr>
          <a:xfrm>
            <a:off x="398586" y="272956"/>
            <a:ext cx="5347121" cy="6350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3" y="272955"/>
            <a:ext cx="5559188" cy="63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445477"/>
            <a:ext cx="11347939" cy="61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পাঠ</a:t>
            </a:r>
            <a:endParaRPr lang="en-US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err="1" smtClean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জলবায়ু</a:t>
            </a:r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পশু</a:t>
            </a:r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BD" sz="8800" dirty="0" smtClean="0">
              <a:solidFill>
                <a:schemeClr val="accent1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endParaRPr lang="bn-BD" sz="8800" dirty="0" smtClean="0">
              <a:solidFill>
                <a:schemeClr val="accent1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en-US" sz="8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পাখির</a:t>
            </a:r>
            <a:r>
              <a:rPr lang="en-US" sz="8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8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8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8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534"/>
            <a:ext cx="12192000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115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5154"/>
            <a:ext cx="12192000" cy="526284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১।খরা সম্পর্কে জানতে পারবে।</a:t>
            </a:r>
          </a:p>
          <a:p>
            <a:pPr marL="0" indent="0" algn="ctr">
              <a:buNone/>
            </a:pPr>
            <a:endParaRPr lang="bn-BD" sz="54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BD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পশু ও পাখির মধ্যে পার্থক্য ব্যাখ্যা করতে পারবে ।</a:t>
            </a:r>
          </a:p>
          <a:p>
            <a:pPr marL="0" indent="0" algn="ctr">
              <a:buNone/>
            </a:pPr>
            <a:endParaRPr lang="bn-BD" sz="5400" dirty="0" smtClean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৩।খরা জনিত সমস্যা ও বন্যা জনিত সমস্যাগুলো বর্ননা করতে পারবে   ।</a:t>
            </a:r>
          </a:p>
          <a:p>
            <a:pPr marL="0" indent="0">
              <a:buNone/>
            </a:pP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122830"/>
            <a:ext cx="11559653" cy="65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189</Words>
  <Application>Microsoft Office PowerPoint</Application>
  <PresentationFormat>Custom</PresentationFormat>
  <Paragraphs>46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শিক্ষক পরিচিতি</vt:lpstr>
      <vt:lpstr>পাঠ পরিচিতি</vt:lpstr>
      <vt:lpstr>পাঠ ঘোষনা</vt:lpstr>
      <vt:lpstr>PowerPoint Presentation</vt:lpstr>
      <vt:lpstr>PowerPoint Presentation</vt:lpstr>
      <vt:lpstr>আজকের পাঠ</vt:lpstr>
      <vt:lpstr>শিখনফল</vt:lpstr>
      <vt:lpstr>PowerPoint Presentation</vt:lpstr>
      <vt:lpstr>একক কাজ</vt:lpstr>
      <vt:lpstr>জোড়ায় কাজ</vt:lpstr>
      <vt:lpstr>দলগত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HARUN</cp:lastModifiedBy>
  <cp:revision>37</cp:revision>
  <dcterms:created xsi:type="dcterms:W3CDTF">2015-06-11T15:31:01Z</dcterms:created>
  <dcterms:modified xsi:type="dcterms:W3CDTF">2020-01-05T01:42:36Z</dcterms:modified>
</cp:coreProperties>
</file>