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  <p:sldMasterId id="2147483785" r:id="rId2"/>
    <p:sldMasterId id="2147483797" r:id="rId3"/>
  </p:sldMasterIdLst>
  <p:sldIdLst>
    <p:sldId id="272" r:id="rId4"/>
    <p:sldId id="273" r:id="rId5"/>
    <p:sldId id="258" r:id="rId6"/>
    <p:sldId id="259" r:id="rId7"/>
    <p:sldId id="260" r:id="rId8"/>
    <p:sldId id="261" r:id="rId9"/>
    <p:sldId id="263" r:id="rId10"/>
    <p:sldId id="271" r:id="rId11"/>
    <p:sldId id="264" r:id="rId12"/>
    <p:sldId id="265" r:id="rId13"/>
    <p:sldId id="266" r:id="rId14"/>
    <p:sldId id="267" r:id="rId15"/>
    <p:sldId id="268" r:id="rId16"/>
    <p:sldId id="269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70" d="100"/>
          <a:sy n="70" d="100"/>
        </p:scale>
        <p:origin x="-54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89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98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61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6266CB-F7EA-44C8-9AD5-D0B70046A1F8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0B8E95-EDBE-4906-B5CF-5C79987D5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6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2C1266-B2D3-4CF1-9D6D-6DCE71752C72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C4B190-46E8-487C-877A-369DCD567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91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765801-5B3D-46BC-82FE-A8FB974F5105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18DA8F-8133-43E6-A089-5BAE638EB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04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A781ED-932C-4664-BD30-116BBE0801A1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8AF1E9-D19F-4049-B6F1-C0B3C054A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29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9972BC-7AE1-446B-81D4-EAB92A24D10E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2C2DF4-9E1F-42B7-9B7B-FDC6080F3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54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D7C694-B09E-404E-AAAF-E2BC7F1CEF70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287CA2-32F6-462D-A779-A4FE714C3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72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CC8AA0-D4A1-49F3-9DA4-EE325F9CA022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C4197C-3E88-417D-B45F-9D3544252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42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0D2E30-1525-4823-8CE0-FD26A42EE606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53BA05-8486-4363-BE9C-FA12CA6FD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21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4F2A71-04D0-4C30-BDE4-771667EEA0BF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BF5945-822A-4B5C-8D07-F5F250D23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5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369C77-1401-4ABB-B1BA-22560E4319C4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76A8FC-7E8E-4B0B-A841-938E0F99D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96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3BD853-C424-41A8-8D93-DAEA62025715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6E80FD-370B-461B-814F-4D90F65C2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9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71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69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26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38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10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90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138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44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741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3830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0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6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9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2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3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25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3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8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D837D62-2877-4FAA-9D7E-BE20932A95AC}" type="datetimeFigureOut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8289F1D-4C48-4E6D-890A-B5353B464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9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73684" y="0"/>
            <a:ext cx="2299099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b="1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00" b="1" dirty="0"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G:\CONTENT\FLOWER\প৯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53" y="1262063"/>
            <a:ext cx="9880979" cy="559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630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5" y="-423080"/>
            <a:ext cx="1152984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5" y="3364550"/>
            <a:ext cx="5423339" cy="2866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5621" y="3364550"/>
            <a:ext cx="5191043" cy="286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6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93138" y="346841"/>
            <a:ext cx="464282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AU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3851" y="1718441"/>
            <a:ext cx="8308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3851" y="2388028"/>
            <a:ext cx="878139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F0"/>
                </a:solidFill>
              </a:rPr>
              <a:t>তোমার দেখা খাদ্য শৃঙ্খল গুলো খাতায় লিখ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7532" y="4240924"/>
            <a:ext cx="7031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2800" dirty="0" smtClean="0">
                <a:solidFill>
                  <a:srgbClr val="7030A0"/>
                </a:solidFill>
              </a:rPr>
              <a:t>সময়ঃ ৫ মিনিট</a:t>
            </a:r>
            <a:endParaRPr lang="en-A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8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8116" y="504497"/>
            <a:ext cx="4161859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AU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8057" y="3314759"/>
            <a:ext cx="6058663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জলজ বাস্তুসংস্থান সম্পর্কে  লিখ।</a:t>
            </a:r>
            <a:endParaRPr lang="en-AU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73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1529" y="564743"/>
            <a:ext cx="434728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6721" y="2396359"/>
            <a:ext cx="8276897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4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খাদ্যজাল কি </a:t>
            </a:r>
            <a:r>
              <a:rPr lang="bn-BD" sz="44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 ২য় স্তরের খাদকের নাম বল।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বাস্তুসংস্থান কি?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সর্বভুক কারা?</a:t>
            </a:r>
            <a:endParaRPr lang="en-AU" sz="44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33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2725" y="270988"/>
            <a:ext cx="3528416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AU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5399" y="4478117"/>
            <a:ext cx="9254359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তোমাদের খাতায় যে খাদ্য শৃঙ্খল লিখেছো তাতে কিভাবে শক্তি প্রবাহ হয় লিখে আনবে।</a:t>
            </a:r>
            <a:endParaRPr lang="en-AU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G:\h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72" y="171450"/>
            <a:ext cx="4243389" cy="333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11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4267201" y="152400"/>
            <a:ext cx="2900219" cy="110799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bn-BD" sz="6600" dirty="0" smtClean="0">
                <a:solidFill>
                  <a:prstClr val="black"/>
                </a:solidFill>
              </a:rPr>
              <a:t>ধন্যবাদ</a:t>
            </a:r>
            <a:endParaRPr lang="en-US" sz="6600" dirty="0" smtClean="0">
              <a:solidFill>
                <a:prstClr val="black"/>
              </a:solidFill>
            </a:endParaRPr>
          </a:p>
        </p:txBody>
      </p:sp>
      <p:pic>
        <p:nvPicPr>
          <p:cNvPr id="12291" name="Picture 3" descr="G:\CONTENT\FLOWER\IMG_20190824_0848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2" y="1447800"/>
            <a:ext cx="1003935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80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156" y="179696"/>
            <a:ext cx="3856251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194" y="2590799"/>
            <a:ext cx="5551606" cy="316855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স্বপন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মাতৃপীঠ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য়,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2514599"/>
            <a:ext cx="5384800" cy="327205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     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3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খাদ্যশৃঙ্খল ও </a:t>
            </a:r>
            <a:r>
              <a:rPr lang="bn-BD" sz="3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</a:t>
            </a:r>
            <a:endParaRPr lang="en-US" sz="3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৪৫মিনিট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২৫/ ০৯/ ২০১9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3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079" y="4048150"/>
            <a:ext cx="4230976" cy="2721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44" y="121606"/>
            <a:ext cx="3897421" cy="36575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37" y="0"/>
            <a:ext cx="4369811" cy="3927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9991" y="1765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589991" y="13191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451795" y="3795666"/>
            <a:ext cx="149983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endParaRPr lang="en-AU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1597" y="497071"/>
            <a:ext cx="861774" cy="2177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 ফড়িং </a:t>
            </a:r>
            <a:endParaRPr lang="en-AU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15953" y="5334551"/>
            <a:ext cx="1419366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সূয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747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8" y="75843"/>
            <a:ext cx="5044725" cy="55136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842" y="204716"/>
            <a:ext cx="6641185" cy="53848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4266" y="5996065"/>
            <a:ext cx="3087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endParaRPr lang="en-AU" sz="4000" dirty="0">
              <a:solidFill>
                <a:srgbClr val="FF66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9155" y="6135999"/>
            <a:ext cx="3087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endParaRPr lang="en-AU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87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35" y="16283"/>
            <a:ext cx="4947903" cy="32728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05" y="245663"/>
            <a:ext cx="5631843" cy="3526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8" y="3526941"/>
            <a:ext cx="5093340" cy="3126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68036" y="436353"/>
            <a:ext cx="861774" cy="171999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ঈগল</a:t>
            </a:r>
            <a:endParaRPr lang="en-AU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8208" y="4116597"/>
            <a:ext cx="341775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endParaRPr lang="en-AU" sz="4000" dirty="0">
              <a:solidFill>
                <a:srgbClr val="FF66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0627" y="4210009"/>
            <a:ext cx="800219" cy="17605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endParaRPr lang="en-AU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02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1904" y="294449"/>
            <a:ext cx="3252135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AU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6044" y="2028309"/>
            <a:ext cx="9131096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– </a:t>
            </a:r>
            <a:endParaRPr lang="en-US" sz="4000" dirty="0" smtClean="0">
              <a:solidFill>
                <a:srgbClr val="FF66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solidFill>
                <a:srgbClr val="FF66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BD" sz="4000" dirty="0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খাদ্যজাল </a:t>
            </a:r>
            <a:r>
              <a:rPr lang="bn-BD" sz="4000" dirty="0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বলতে পারবে।</a:t>
            </a:r>
          </a:p>
          <a:p>
            <a:r>
              <a:rPr lang="en-US" sz="4000" dirty="0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BD" sz="4000" dirty="0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খাদক </a:t>
            </a:r>
            <a:r>
              <a:rPr lang="bn-BD" sz="4000" dirty="0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বলতে পারবে। </a:t>
            </a:r>
          </a:p>
          <a:p>
            <a:r>
              <a:rPr lang="en-US" sz="4000" dirty="0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BD" sz="4000" dirty="0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বাস্তুসংস্থান </a:t>
            </a:r>
            <a:r>
              <a:rPr lang="bn-BD" sz="4000" dirty="0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ব্যাখ্যা করতে পারবে ।</a:t>
            </a:r>
          </a:p>
          <a:p>
            <a:r>
              <a:rPr lang="en-US" sz="4000" dirty="0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bn-BD" sz="4000" dirty="0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খাদকের </a:t>
            </a:r>
            <a:r>
              <a:rPr lang="bn-BD" sz="4000" dirty="0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স্তরসমুহ বিশ্লেষণ করতে পারবে।</a:t>
            </a:r>
            <a:endParaRPr lang="en-US" sz="4000" dirty="0" smtClean="0">
              <a:solidFill>
                <a:srgbClr val="FF66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7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"/>
            <a:ext cx="2410691" cy="2410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44" y="4821382"/>
            <a:ext cx="2349125" cy="1805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299" y="3306389"/>
            <a:ext cx="2086495" cy="1564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4460" y="2885903"/>
            <a:ext cx="2159461" cy="1619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7090" y="2410691"/>
            <a:ext cx="2342343" cy="16195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3639" y="0"/>
            <a:ext cx="2391576" cy="15819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839" y="5104023"/>
            <a:ext cx="2806376" cy="1753985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6" idx="2"/>
          </p:cNvCxnSpPr>
          <p:nvPr/>
        </p:nvCxnSpPr>
        <p:spPr>
          <a:xfrm>
            <a:off x="1205348" y="2410691"/>
            <a:ext cx="1346661" cy="3363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826333" y="3873731"/>
            <a:ext cx="2294313" cy="1413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237024" y="3306393"/>
            <a:ext cx="1379913" cy="567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3"/>
          </p:cNvCxnSpPr>
          <p:nvPr/>
        </p:nvCxnSpPr>
        <p:spPr>
          <a:xfrm flipV="1">
            <a:off x="7938659" y="3220489"/>
            <a:ext cx="708431" cy="369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9526387" y="1014153"/>
            <a:ext cx="1047404" cy="1745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1132593" y="1336968"/>
            <a:ext cx="239219" cy="4265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408220" y="5981007"/>
            <a:ext cx="69993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093123" y="2094807"/>
            <a:ext cx="224444" cy="315884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/>
          <p:cNvSpPr/>
          <p:nvPr/>
        </p:nvSpPr>
        <p:spPr>
          <a:xfrm>
            <a:off x="2695177" y="5170518"/>
            <a:ext cx="237337" cy="232756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/>
          <p:cNvSpPr/>
          <p:nvPr/>
        </p:nvSpPr>
        <p:spPr>
          <a:xfrm>
            <a:off x="5309368" y="3685656"/>
            <a:ext cx="271397" cy="1880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/>
          <p:cNvSpPr/>
          <p:nvPr/>
        </p:nvSpPr>
        <p:spPr>
          <a:xfrm>
            <a:off x="7755543" y="3487274"/>
            <a:ext cx="270780" cy="2836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/>
          <p:cNvSpPr/>
          <p:nvPr/>
        </p:nvSpPr>
        <p:spPr>
          <a:xfrm flipV="1">
            <a:off x="9378843" y="2610204"/>
            <a:ext cx="288863" cy="14962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Oval 32"/>
          <p:cNvSpPr/>
          <p:nvPr/>
        </p:nvSpPr>
        <p:spPr>
          <a:xfrm>
            <a:off x="11362277" y="1205345"/>
            <a:ext cx="181633" cy="166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Oval 33"/>
          <p:cNvSpPr/>
          <p:nvPr/>
        </p:nvSpPr>
        <p:spPr>
          <a:xfrm>
            <a:off x="10573789" y="5830562"/>
            <a:ext cx="249384" cy="150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259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10195 0.486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1763 -0.1731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0.10573 -0.0689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0621 -0.05949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0.08398 -0.24352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3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0194 0.6002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59791 0.0111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96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484257"/>
              </p:ext>
            </p:extLst>
          </p:nvPr>
        </p:nvGraphicFramePr>
        <p:xfrm>
          <a:off x="5638800" y="303213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ackager Shell Object" showAsIcon="1" r:id="rId3" imgW="914400" imgH="792360" progId="Package">
                  <p:embed/>
                </p:oleObj>
              </mc:Choice>
              <mc:Fallback>
                <p:oleObj name="Packager Shell Object" showAsIcon="1" r:id="rId3" imgW="914400" imgH="79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3213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9683" y="591251"/>
            <a:ext cx="621607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পুকুরের বাস্তুতন্ত্রের ভিডিও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</a:t>
            </a:r>
            <a:endParaRPr lang="en-AU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4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28" y="323141"/>
            <a:ext cx="5932393" cy="5912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2" y="229419"/>
            <a:ext cx="5718412" cy="609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2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518</TotalTime>
  <Words>147</Words>
  <Application>Microsoft Office PowerPoint</Application>
  <PresentationFormat>Custom</PresentationFormat>
  <Paragraphs>41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1_Office Theme</vt:lpstr>
      <vt:lpstr>2_Office Theme</vt:lpstr>
      <vt:lpstr>Packager Shell Object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61</cp:revision>
  <dcterms:created xsi:type="dcterms:W3CDTF">2016-09-28T04:00:35Z</dcterms:created>
  <dcterms:modified xsi:type="dcterms:W3CDTF">2020-01-04T11:05:04Z</dcterms:modified>
</cp:coreProperties>
</file>