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6" r:id="rId5"/>
    <p:sldId id="287" r:id="rId6"/>
    <p:sldId id="288" r:id="rId7"/>
    <p:sldId id="289" r:id="rId8"/>
    <p:sldId id="291" r:id="rId9"/>
    <p:sldId id="285" r:id="rId10"/>
    <p:sldId id="256" r:id="rId11"/>
    <p:sldId id="257" r:id="rId12"/>
    <p:sldId id="258" r:id="rId13"/>
    <p:sldId id="259" r:id="rId14"/>
    <p:sldId id="267" r:id="rId15"/>
    <p:sldId id="268" r:id="rId16"/>
    <p:sldId id="269" r:id="rId17"/>
    <p:sldId id="270" r:id="rId18"/>
    <p:sldId id="271" r:id="rId19"/>
    <p:sldId id="277" r:id="rId20"/>
    <p:sldId id="260" r:id="rId21"/>
    <p:sldId id="261" r:id="rId22"/>
    <p:sldId id="262" r:id="rId23"/>
    <p:sldId id="272" r:id="rId24"/>
    <p:sldId id="273" r:id="rId25"/>
    <p:sldId id="274" r:id="rId26"/>
    <p:sldId id="275" r:id="rId27"/>
    <p:sldId id="276" r:id="rId28"/>
    <p:sldId id="263" r:id="rId29"/>
    <p:sldId id="264" r:id="rId30"/>
    <p:sldId id="265" r:id="rId31"/>
    <p:sldId id="278" r:id="rId32"/>
    <p:sldId id="279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4CA"/>
    <a:srgbClr val="8BC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3961-78E1-4557-946A-E2FF5B13F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47D08-0332-4947-A2E3-58301B46F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88543-4D1D-47F4-A568-EA27A9BB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50E89-B7C4-4D82-9603-C00FD268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BE76-25B3-4CBA-8851-846AB24D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A736-F884-41C0-A3E2-E39DD89C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1F1F0-479A-4AE5-AAE1-5D2BC49B5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A2F80-5014-4B07-8E13-35AC5912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E33E-AA66-47A0-ABFB-F906EDB7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2A4F5-C181-4F89-B3A5-25F9B788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22B8-9F2D-423A-BCD7-197A55105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C6F4E-1C37-42DC-B8FC-6079C1D6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E1499-262E-410E-83F1-E6B4CC3C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218C-94F0-4CF9-AF2C-CB9BB4BF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9FBCD-5C2F-4988-81ED-3B0CF6B2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76CE-BD0E-4EFA-9836-CD2D6F15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3D96-C0EA-4852-ADFF-5CDE4565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8954-5D5E-4401-B55A-32C8F2D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10F7B-071D-4558-BBCC-B4E53DD5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812B1-1D5A-45EB-B0A5-921F5B91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B773-D661-401F-A0EA-3DA71D0A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6C9A4-D7CA-46FC-8FBF-17583772B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3224E-5DB7-4275-81D1-6D610188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29997-0C32-4A6E-982F-B958C989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33EB-5729-4342-867F-4C48EB3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1154-2B18-4E2C-8358-BCD177FC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32984-BB31-417C-969A-7039FAB62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4C41D-9B37-4F6D-8925-737AC6F91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FF78D-76D9-4402-9348-F5E05FB7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E94D6-8AA7-4B5D-8FC0-DA993209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98A9C-B440-4C4C-81F7-4418FD27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06B1-5F7B-4FCC-86DE-B8F66072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7D878-C3ED-4CC2-95B7-47D48EC6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9EAC4-ABD6-426A-A0C3-01A1D94CB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17A3B-4172-43E2-83BE-8C1DC0AEF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B522A-6420-43EB-A720-018EEC3A4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20F64-4724-42DD-8A32-80CFEA32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BB129-5675-44F8-A021-975A431A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FE0E5-27AB-4362-B1E7-844C650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129F-B8DA-4055-A255-B6696072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E088D-814E-4897-8372-891E2123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94707-95B9-436F-A9DC-32FD1770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E496B-6016-4250-A663-6EB09898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0C453-71BE-4D00-9C4F-64DF2818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4B5A8-EB2D-4E03-9B3D-BBAA9D6F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2E167-7694-407D-86A4-FE56BC18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B9E8-459D-4F70-BD0D-379BA2AD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B39A-A029-4CB3-8219-472EA3E9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B8F5A-5350-4888-8268-F711B7DC4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37B7A-DD67-4364-8805-69779594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735B9-70E4-4BF5-8908-3E76A205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278B8-9A46-4213-9ACC-9031BFE6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3F51-340B-4B70-BF5C-450C99E9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622BF-A2A8-4D22-B1CF-0765F6703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D00BC-2A44-4DD5-BE17-36D44EA36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DB5DB-A385-4B2B-9215-6210699A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025FB-A858-4A02-B2AC-1C345148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5D285-9414-4CA5-A826-A81446D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AC01-399A-4C26-8E76-FCB4E182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1E531-EB76-4CD5-9986-D86DE3CD0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4A469-29BC-462C-9A1C-1F2C9D339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3E48-1892-4D76-A8AE-9D85967931EF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A4297-A1F2-47D9-92D2-6F716D664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1A604-4544-492C-BE06-088D72668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BF76-70D4-4EDF-B0AD-2680CB14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9CB344-6706-4336-8EA0-CAEE75D2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3" y="24609"/>
            <a:ext cx="12148251" cy="68333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7134E0-3C75-47C4-8169-D905D7EE4471}"/>
              </a:ext>
            </a:extLst>
          </p:cNvPr>
          <p:cNvGrpSpPr/>
          <p:nvPr/>
        </p:nvGrpSpPr>
        <p:grpSpPr>
          <a:xfrm>
            <a:off x="-511368" y="1674430"/>
            <a:ext cx="13443335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7A208C-312A-4331-9886-CBFB19EEB2E1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DA5B22-19FB-48D0-986F-E369157E8F4F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66AD3B1-7328-4396-99D8-A34634691DB5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F1DCBD-BCB2-4C2F-AFB1-8993DA44BCDE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A1627C-BAC9-4E98-9CFE-6C9817601970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788147-7329-452A-A4F9-BC658D3D4F9C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4E7B5-D3D1-401F-980C-B09B8B20A128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279ED9-4E91-42DF-B4DA-CA71111AEDE5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01A09CD-5913-47A4-9982-97409265564A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70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8886BEE-CBB8-443D-A2CF-BD51D6B593F6}"/>
              </a:ext>
            </a:extLst>
          </p:cNvPr>
          <p:cNvSpPr/>
          <p:nvPr/>
        </p:nvSpPr>
        <p:spPr bwMode="white">
          <a:xfrm>
            <a:off x="8965551" y="3117029"/>
            <a:ext cx="826505" cy="1080321"/>
          </a:xfrm>
          <a:custGeom>
            <a:avLst/>
            <a:gdLst>
              <a:gd name="connsiteX0" fmla="*/ 171093 w 704493"/>
              <a:gd name="connsiteY0" fmla="*/ 273050 h 1250950"/>
              <a:gd name="connsiteX1" fmla="*/ 88543 w 704493"/>
              <a:gd name="connsiteY1" fmla="*/ 292100 h 1250950"/>
              <a:gd name="connsiteX2" fmla="*/ 50443 w 704493"/>
              <a:gd name="connsiteY2" fmla="*/ 317500 h 1250950"/>
              <a:gd name="connsiteX3" fmla="*/ 31393 w 704493"/>
              <a:gd name="connsiteY3" fmla="*/ 374650 h 1250950"/>
              <a:gd name="connsiteX4" fmla="*/ 25043 w 704493"/>
              <a:gd name="connsiteY4" fmla="*/ 393700 h 1250950"/>
              <a:gd name="connsiteX5" fmla="*/ 12343 w 704493"/>
              <a:gd name="connsiteY5" fmla="*/ 412750 h 1250950"/>
              <a:gd name="connsiteX6" fmla="*/ 12343 w 704493"/>
              <a:gd name="connsiteY6" fmla="*/ 635000 h 1250950"/>
              <a:gd name="connsiteX7" fmla="*/ 25043 w 704493"/>
              <a:gd name="connsiteY7" fmla="*/ 704850 h 1250950"/>
              <a:gd name="connsiteX8" fmla="*/ 50443 w 704493"/>
              <a:gd name="connsiteY8" fmla="*/ 755650 h 1250950"/>
              <a:gd name="connsiteX9" fmla="*/ 63143 w 704493"/>
              <a:gd name="connsiteY9" fmla="*/ 781050 h 1250950"/>
              <a:gd name="connsiteX10" fmla="*/ 82193 w 704493"/>
              <a:gd name="connsiteY10" fmla="*/ 819150 h 1250950"/>
              <a:gd name="connsiteX11" fmla="*/ 101243 w 704493"/>
              <a:gd name="connsiteY11" fmla="*/ 831850 h 1250950"/>
              <a:gd name="connsiteX12" fmla="*/ 107593 w 704493"/>
              <a:gd name="connsiteY12" fmla="*/ 850900 h 1250950"/>
              <a:gd name="connsiteX13" fmla="*/ 113943 w 704493"/>
              <a:gd name="connsiteY13" fmla="*/ 882650 h 1250950"/>
              <a:gd name="connsiteX14" fmla="*/ 132993 w 704493"/>
              <a:gd name="connsiteY14" fmla="*/ 939800 h 1250950"/>
              <a:gd name="connsiteX15" fmla="*/ 139343 w 704493"/>
              <a:gd name="connsiteY15" fmla="*/ 965200 h 1250950"/>
              <a:gd name="connsiteX16" fmla="*/ 158393 w 704493"/>
              <a:gd name="connsiteY16" fmla="*/ 971550 h 1250950"/>
              <a:gd name="connsiteX17" fmla="*/ 171093 w 704493"/>
              <a:gd name="connsiteY17" fmla="*/ 990600 h 1250950"/>
              <a:gd name="connsiteX18" fmla="*/ 190143 w 704493"/>
              <a:gd name="connsiteY18" fmla="*/ 996950 h 1250950"/>
              <a:gd name="connsiteX19" fmla="*/ 228243 w 704493"/>
              <a:gd name="connsiteY19" fmla="*/ 1028700 h 1250950"/>
              <a:gd name="connsiteX20" fmla="*/ 247293 w 704493"/>
              <a:gd name="connsiteY20" fmla="*/ 1079500 h 1250950"/>
              <a:gd name="connsiteX21" fmla="*/ 304443 w 704493"/>
              <a:gd name="connsiteY21" fmla="*/ 1130300 h 1250950"/>
              <a:gd name="connsiteX22" fmla="*/ 342543 w 704493"/>
              <a:gd name="connsiteY22" fmla="*/ 1143000 h 1250950"/>
              <a:gd name="connsiteX23" fmla="*/ 380643 w 704493"/>
              <a:gd name="connsiteY23" fmla="*/ 1155700 h 1250950"/>
              <a:gd name="connsiteX24" fmla="*/ 399693 w 704493"/>
              <a:gd name="connsiteY24" fmla="*/ 1162050 h 1250950"/>
              <a:gd name="connsiteX25" fmla="*/ 444143 w 704493"/>
              <a:gd name="connsiteY25" fmla="*/ 1193800 h 1250950"/>
              <a:gd name="connsiteX26" fmla="*/ 482243 w 704493"/>
              <a:gd name="connsiteY26" fmla="*/ 1231900 h 1250950"/>
              <a:gd name="connsiteX27" fmla="*/ 501293 w 704493"/>
              <a:gd name="connsiteY27" fmla="*/ 1250950 h 1250950"/>
              <a:gd name="connsiteX28" fmla="*/ 596543 w 704493"/>
              <a:gd name="connsiteY28" fmla="*/ 1244600 h 1250950"/>
              <a:gd name="connsiteX29" fmla="*/ 577493 w 704493"/>
              <a:gd name="connsiteY29" fmla="*/ 1231900 h 1250950"/>
              <a:gd name="connsiteX30" fmla="*/ 590193 w 704493"/>
              <a:gd name="connsiteY30" fmla="*/ 1092200 h 1250950"/>
              <a:gd name="connsiteX31" fmla="*/ 609243 w 704493"/>
              <a:gd name="connsiteY31" fmla="*/ 1047750 h 1250950"/>
              <a:gd name="connsiteX32" fmla="*/ 640993 w 704493"/>
              <a:gd name="connsiteY32" fmla="*/ 984250 h 1250950"/>
              <a:gd name="connsiteX33" fmla="*/ 660043 w 704493"/>
              <a:gd name="connsiteY33" fmla="*/ 927100 h 1250950"/>
              <a:gd name="connsiteX34" fmla="*/ 666393 w 704493"/>
              <a:gd name="connsiteY34" fmla="*/ 895350 h 1250950"/>
              <a:gd name="connsiteX35" fmla="*/ 679093 w 704493"/>
              <a:gd name="connsiteY35" fmla="*/ 876300 h 1250950"/>
              <a:gd name="connsiteX36" fmla="*/ 691793 w 704493"/>
              <a:gd name="connsiteY36" fmla="*/ 850900 h 1250950"/>
              <a:gd name="connsiteX37" fmla="*/ 698143 w 704493"/>
              <a:gd name="connsiteY37" fmla="*/ 825500 h 1250950"/>
              <a:gd name="connsiteX38" fmla="*/ 704493 w 704493"/>
              <a:gd name="connsiteY38" fmla="*/ 806450 h 1250950"/>
              <a:gd name="connsiteX39" fmla="*/ 691793 w 704493"/>
              <a:gd name="connsiteY39" fmla="*/ 615950 h 1250950"/>
              <a:gd name="connsiteX40" fmla="*/ 672743 w 704493"/>
              <a:gd name="connsiteY40" fmla="*/ 577850 h 1250950"/>
              <a:gd name="connsiteX41" fmla="*/ 660043 w 704493"/>
              <a:gd name="connsiteY41" fmla="*/ 539750 h 1250950"/>
              <a:gd name="connsiteX42" fmla="*/ 640993 w 704493"/>
              <a:gd name="connsiteY42" fmla="*/ 469900 h 1250950"/>
              <a:gd name="connsiteX43" fmla="*/ 621943 w 704493"/>
              <a:gd name="connsiteY43" fmla="*/ 406400 h 1250950"/>
              <a:gd name="connsiteX44" fmla="*/ 602893 w 704493"/>
              <a:gd name="connsiteY44" fmla="*/ 368300 h 1250950"/>
              <a:gd name="connsiteX45" fmla="*/ 583843 w 704493"/>
              <a:gd name="connsiteY45" fmla="*/ 317500 h 1250950"/>
              <a:gd name="connsiteX46" fmla="*/ 533043 w 704493"/>
              <a:gd name="connsiteY46" fmla="*/ 222250 h 1250950"/>
              <a:gd name="connsiteX47" fmla="*/ 469543 w 704493"/>
              <a:gd name="connsiteY47" fmla="*/ 63500 h 1250950"/>
              <a:gd name="connsiteX48" fmla="*/ 444143 w 704493"/>
              <a:gd name="connsiteY48" fmla="*/ 0 h 1250950"/>
              <a:gd name="connsiteX49" fmla="*/ 412393 w 704493"/>
              <a:gd name="connsiteY49" fmla="*/ 95250 h 1250950"/>
              <a:gd name="connsiteX50" fmla="*/ 380643 w 704493"/>
              <a:gd name="connsiteY50" fmla="*/ 127000 h 1250950"/>
              <a:gd name="connsiteX51" fmla="*/ 367943 w 704493"/>
              <a:gd name="connsiteY51" fmla="*/ 152400 h 1250950"/>
              <a:gd name="connsiteX52" fmla="*/ 310793 w 704493"/>
              <a:gd name="connsiteY52" fmla="*/ 203200 h 1250950"/>
              <a:gd name="connsiteX53" fmla="*/ 291743 w 704493"/>
              <a:gd name="connsiteY53" fmla="*/ 215900 h 1250950"/>
              <a:gd name="connsiteX54" fmla="*/ 240943 w 704493"/>
              <a:gd name="connsiteY54" fmla="*/ 260350 h 1250950"/>
              <a:gd name="connsiteX55" fmla="*/ 234593 w 704493"/>
              <a:gd name="connsiteY55" fmla="*/ 279400 h 1250950"/>
              <a:gd name="connsiteX56" fmla="*/ 215543 w 704493"/>
              <a:gd name="connsiteY56" fmla="*/ 298450 h 1250950"/>
              <a:gd name="connsiteX57" fmla="*/ 171093 w 704493"/>
              <a:gd name="connsiteY57" fmla="*/ 273050 h 1250950"/>
              <a:gd name="connsiteX0" fmla="*/ 171093 w 704493"/>
              <a:gd name="connsiteY0" fmla="*/ 210886 h 1188786"/>
              <a:gd name="connsiteX1" fmla="*/ 88543 w 704493"/>
              <a:gd name="connsiteY1" fmla="*/ 229936 h 1188786"/>
              <a:gd name="connsiteX2" fmla="*/ 50443 w 704493"/>
              <a:gd name="connsiteY2" fmla="*/ 255336 h 1188786"/>
              <a:gd name="connsiteX3" fmla="*/ 31393 w 704493"/>
              <a:gd name="connsiteY3" fmla="*/ 312486 h 1188786"/>
              <a:gd name="connsiteX4" fmla="*/ 25043 w 704493"/>
              <a:gd name="connsiteY4" fmla="*/ 331536 h 1188786"/>
              <a:gd name="connsiteX5" fmla="*/ 12343 w 704493"/>
              <a:gd name="connsiteY5" fmla="*/ 350586 h 1188786"/>
              <a:gd name="connsiteX6" fmla="*/ 12343 w 704493"/>
              <a:gd name="connsiteY6" fmla="*/ 572836 h 1188786"/>
              <a:gd name="connsiteX7" fmla="*/ 25043 w 704493"/>
              <a:gd name="connsiteY7" fmla="*/ 642686 h 1188786"/>
              <a:gd name="connsiteX8" fmla="*/ 50443 w 704493"/>
              <a:gd name="connsiteY8" fmla="*/ 693486 h 1188786"/>
              <a:gd name="connsiteX9" fmla="*/ 63143 w 704493"/>
              <a:gd name="connsiteY9" fmla="*/ 718886 h 1188786"/>
              <a:gd name="connsiteX10" fmla="*/ 82193 w 704493"/>
              <a:gd name="connsiteY10" fmla="*/ 756986 h 1188786"/>
              <a:gd name="connsiteX11" fmla="*/ 101243 w 704493"/>
              <a:gd name="connsiteY11" fmla="*/ 769686 h 1188786"/>
              <a:gd name="connsiteX12" fmla="*/ 107593 w 704493"/>
              <a:gd name="connsiteY12" fmla="*/ 788736 h 1188786"/>
              <a:gd name="connsiteX13" fmla="*/ 113943 w 704493"/>
              <a:gd name="connsiteY13" fmla="*/ 820486 h 1188786"/>
              <a:gd name="connsiteX14" fmla="*/ 132993 w 704493"/>
              <a:gd name="connsiteY14" fmla="*/ 877636 h 1188786"/>
              <a:gd name="connsiteX15" fmla="*/ 139343 w 704493"/>
              <a:gd name="connsiteY15" fmla="*/ 903036 h 1188786"/>
              <a:gd name="connsiteX16" fmla="*/ 158393 w 704493"/>
              <a:gd name="connsiteY16" fmla="*/ 909386 h 1188786"/>
              <a:gd name="connsiteX17" fmla="*/ 171093 w 704493"/>
              <a:gd name="connsiteY17" fmla="*/ 928436 h 1188786"/>
              <a:gd name="connsiteX18" fmla="*/ 190143 w 704493"/>
              <a:gd name="connsiteY18" fmla="*/ 934786 h 1188786"/>
              <a:gd name="connsiteX19" fmla="*/ 228243 w 704493"/>
              <a:gd name="connsiteY19" fmla="*/ 966536 h 1188786"/>
              <a:gd name="connsiteX20" fmla="*/ 247293 w 704493"/>
              <a:gd name="connsiteY20" fmla="*/ 1017336 h 1188786"/>
              <a:gd name="connsiteX21" fmla="*/ 304443 w 704493"/>
              <a:gd name="connsiteY21" fmla="*/ 1068136 h 1188786"/>
              <a:gd name="connsiteX22" fmla="*/ 342543 w 704493"/>
              <a:gd name="connsiteY22" fmla="*/ 1080836 h 1188786"/>
              <a:gd name="connsiteX23" fmla="*/ 380643 w 704493"/>
              <a:gd name="connsiteY23" fmla="*/ 1093536 h 1188786"/>
              <a:gd name="connsiteX24" fmla="*/ 399693 w 704493"/>
              <a:gd name="connsiteY24" fmla="*/ 1099886 h 1188786"/>
              <a:gd name="connsiteX25" fmla="*/ 444143 w 704493"/>
              <a:gd name="connsiteY25" fmla="*/ 1131636 h 1188786"/>
              <a:gd name="connsiteX26" fmla="*/ 482243 w 704493"/>
              <a:gd name="connsiteY26" fmla="*/ 1169736 h 1188786"/>
              <a:gd name="connsiteX27" fmla="*/ 501293 w 704493"/>
              <a:gd name="connsiteY27" fmla="*/ 1188786 h 1188786"/>
              <a:gd name="connsiteX28" fmla="*/ 596543 w 704493"/>
              <a:gd name="connsiteY28" fmla="*/ 1182436 h 1188786"/>
              <a:gd name="connsiteX29" fmla="*/ 577493 w 704493"/>
              <a:gd name="connsiteY29" fmla="*/ 1169736 h 1188786"/>
              <a:gd name="connsiteX30" fmla="*/ 590193 w 704493"/>
              <a:gd name="connsiteY30" fmla="*/ 1030036 h 1188786"/>
              <a:gd name="connsiteX31" fmla="*/ 609243 w 704493"/>
              <a:gd name="connsiteY31" fmla="*/ 985586 h 1188786"/>
              <a:gd name="connsiteX32" fmla="*/ 640993 w 704493"/>
              <a:gd name="connsiteY32" fmla="*/ 922086 h 1188786"/>
              <a:gd name="connsiteX33" fmla="*/ 660043 w 704493"/>
              <a:gd name="connsiteY33" fmla="*/ 864936 h 1188786"/>
              <a:gd name="connsiteX34" fmla="*/ 666393 w 704493"/>
              <a:gd name="connsiteY34" fmla="*/ 833186 h 1188786"/>
              <a:gd name="connsiteX35" fmla="*/ 679093 w 704493"/>
              <a:gd name="connsiteY35" fmla="*/ 814136 h 1188786"/>
              <a:gd name="connsiteX36" fmla="*/ 691793 w 704493"/>
              <a:gd name="connsiteY36" fmla="*/ 788736 h 1188786"/>
              <a:gd name="connsiteX37" fmla="*/ 698143 w 704493"/>
              <a:gd name="connsiteY37" fmla="*/ 763336 h 1188786"/>
              <a:gd name="connsiteX38" fmla="*/ 704493 w 704493"/>
              <a:gd name="connsiteY38" fmla="*/ 744286 h 1188786"/>
              <a:gd name="connsiteX39" fmla="*/ 691793 w 704493"/>
              <a:gd name="connsiteY39" fmla="*/ 553786 h 1188786"/>
              <a:gd name="connsiteX40" fmla="*/ 672743 w 704493"/>
              <a:gd name="connsiteY40" fmla="*/ 515686 h 1188786"/>
              <a:gd name="connsiteX41" fmla="*/ 660043 w 704493"/>
              <a:gd name="connsiteY41" fmla="*/ 477586 h 1188786"/>
              <a:gd name="connsiteX42" fmla="*/ 640993 w 704493"/>
              <a:gd name="connsiteY42" fmla="*/ 407736 h 1188786"/>
              <a:gd name="connsiteX43" fmla="*/ 621943 w 704493"/>
              <a:gd name="connsiteY43" fmla="*/ 344236 h 1188786"/>
              <a:gd name="connsiteX44" fmla="*/ 602893 w 704493"/>
              <a:gd name="connsiteY44" fmla="*/ 306136 h 1188786"/>
              <a:gd name="connsiteX45" fmla="*/ 583843 w 704493"/>
              <a:gd name="connsiteY45" fmla="*/ 255336 h 1188786"/>
              <a:gd name="connsiteX46" fmla="*/ 533043 w 704493"/>
              <a:gd name="connsiteY46" fmla="*/ 160086 h 1188786"/>
              <a:gd name="connsiteX47" fmla="*/ 469543 w 704493"/>
              <a:gd name="connsiteY47" fmla="*/ 1336 h 1188786"/>
              <a:gd name="connsiteX48" fmla="*/ 482243 w 704493"/>
              <a:gd name="connsiteY48" fmla="*/ 64836 h 1188786"/>
              <a:gd name="connsiteX49" fmla="*/ 412393 w 704493"/>
              <a:gd name="connsiteY49" fmla="*/ 33086 h 1188786"/>
              <a:gd name="connsiteX50" fmla="*/ 380643 w 704493"/>
              <a:gd name="connsiteY50" fmla="*/ 64836 h 1188786"/>
              <a:gd name="connsiteX51" fmla="*/ 367943 w 704493"/>
              <a:gd name="connsiteY51" fmla="*/ 90236 h 1188786"/>
              <a:gd name="connsiteX52" fmla="*/ 310793 w 704493"/>
              <a:gd name="connsiteY52" fmla="*/ 141036 h 1188786"/>
              <a:gd name="connsiteX53" fmla="*/ 291743 w 704493"/>
              <a:gd name="connsiteY53" fmla="*/ 153736 h 1188786"/>
              <a:gd name="connsiteX54" fmla="*/ 240943 w 704493"/>
              <a:gd name="connsiteY54" fmla="*/ 198186 h 1188786"/>
              <a:gd name="connsiteX55" fmla="*/ 234593 w 704493"/>
              <a:gd name="connsiteY55" fmla="*/ 217236 h 1188786"/>
              <a:gd name="connsiteX56" fmla="*/ 215543 w 704493"/>
              <a:gd name="connsiteY56" fmla="*/ 236286 h 1188786"/>
              <a:gd name="connsiteX57" fmla="*/ 171093 w 704493"/>
              <a:gd name="connsiteY57" fmla="*/ 210886 h 1188786"/>
              <a:gd name="connsiteX0" fmla="*/ 171093 w 704493"/>
              <a:gd name="connsiteY0" fmla="*/ 177800 h 1155700"/>
              <a:gd name="connsiteX1" fmla="*/ 88543 w 704493"/>
              <a:gd name="connsiteY1" fmla="*/ 196850 h 1155700"/>
              <a:gd name="connsiteX2" fmla="*/ 50443 w 704493"/>
              <a:gd name="connsiteY2" fmla="*/ 222250 h 1155700"/>
              <a:gd name="connsiteX3" fmla="*/ 31393 w 704493"/>
              <a:gd name="connsiteY3" fmla="*/ 279400 h 1155700"/>
              <a:gd name="connsiteX4" fmla="*/ 25043 w 704493"/>
              <a:gd name="connsiteY4" fmla="*/ 298450 h 1155700"/>
              <a:gd name="connsiteX5" fmla="*/ 12343 w 704493"/>
              <a:gd name="connsiteY5" fmla="*/ 317500 h 1155700"/>
              <a:gd name="connsiteX6" fmla="*/ 12343 w 704493"/>
              <a:gd name="connsiteY6" fmla="*/ 539750 h 1155700"/>
              <a:gd name="connsiteX7" fmla="*/ 25043 w 704493"/>
              <a:gd name="connsiteY7" fmla="*/ 609600 h 1155700"/>
              <a:gd name="connsiteX8" fmla="*/ 50443 w 704493"/>
              <a:gd name="connsiteY8" fmla="*/ 660400 h 1155700"/>
              <a:gd name="connsiteX9" fmla="*/ 63143 w 704493"/>
              <a:gd name="connsiteY9" fmla="*/ 685800 h 1155700"/>
              <a:gd name="connsiteX10" fmla="*/ 82193 w 704493"/>
              <a:gd name="connsiteY10" fmla="*/ 723900 h 1155700"/>
              <a:gd name="connsiteX11" fmla="*/ 101243 w 704493"/>
              <a:gd name="connsiteY11" fmla="*/ 736600 h 1155700"/>
              <a:gd name="connsiteX12" fmla="*/ 107593 w 704493"/>
              <a:gd name="connsiteY12" fmla="*/ 755650 h 1155700"/>
              <a:gd name="connsiteX13" fmla="*/ 113943 w 704493"/>
              <a:gd name="connsiteY13" fmla="*/ 787400 h 1155700"/>
              <a:gd name="connsiteX14" fmla="*/ 132993 w 704493"/>
              <a:gd name="connsiteY14" fmla="*/ 844550 h 1155700"/>
              <a:gd name="connsiteX15" fmla="*/ 139343 w 704493"/>
              <a:gd name="connsiteY15" fmla="*/ 869950 h 1155700"/>
              <a:gd name="connsiteX16" fmla="*/ 158393 w 704493"/>
              <a:gd name="connsiteY16" fmla="*/ 876300 h 1155700"/>
              <a:gd name="connsiteX17" fmla="*/ 171093 w 704493"/>
              <a:gd name="connsiteY17" fmla="*/ 895350 h 1155700"/>
              <a:gd name="connsiteX18" fmla="*/ 190143 w 704493"/>
              <a:gd name="connsiteY18" fmla="*/ 901700 h 1155700"/>
              <a:gd name="connsiteX19" fmla="*/ 228243 w 704493"/>
              <a:gd name="connsiteY19" fmla="*/ 933450 h 1155700"/>
              <a:gd name="connsiteX20" fmla="*/ 247293 w 704493"/>
              <a:gd name="connsiteY20" fmla="*/ 984250 h 1155700"/>
              <a:gd name="connsiteX21" fmla="*/ 304443 w 704493"/>
              <a:gd name="connsiteY21" fmla="*/ 1035050 h 1155700"/>
              <a:gd name="connsiteX22" fmla="*/ 342543 w 704493"/>
              <a:gd name="connsiteY22" fmla="*/ 1047750 h 1155700"/>
              <a:gd name="connsiteX23" fmla="*/ 380643 w 704493"/>
              <a:gd name="connsiteY23" fmla="*/ 1060450 h 1155700"/>
              <a:gd name="connsiteX24" fmla="*/ 399693 w 704493"/>
              <a:gd name="connsiteY24" fmla="*/ 1066800 h 1155700"/>
              <a:gd name="connsiteX25" fmla="*/ 444143 w 704493"/>
              <a:gd name="connsiteY25" fmla="*/ 1098550 h 1155700"/>
              <a:gd name="connsiteX26" fmla="*/ 482243 w 704493"/>
              <a:gd name="connsiteY26" fmla="*/ 1136650 h 1155700"/>
              <a:gd name="connsiteX27" fmla="*/ 501293 w 704493"/>
              <a:gd name="connsiteY27" fmla="*/ 1155700 h 1155700"/>
              <a:gd name="connsiteX28" fmla="*/ 596543 w 704493"/>
              <a:gd name="connsiteY28" fmla="*/ 1149350 h 1155700"/>
              <a:gd name="connsiteX29" fmla="*/ 577493 w 704493"/>
              <a:gd name="connsiteY29" fmla="*/ 1136650 h 1155700"/>
              <a:gd name="connsiteX30" fmla="*/ 590193 w 704493"/>
              <a:gd name="connsiteY30" fmla="*/ 996950 h 1155700"/>
              <a:gd name="connsiteX31" fmla="*/ 609243 w 704493"/>
              <a:gd name="connsiteY31" fmla="*/ 952500 h 1155700"/>
              <a:gd name="connsiteX32" fmla="*/ 640993 w 704493"/>
              <a:gd name="connsiteY32" fmla="*/ 889000 h 1155700"/>
              <a:gd name="connsiteX33" fmla="*/ 660043 w 704493"/>
              <a:gd name="connsiteY33" fmla="*/ 831850 h 1155700"/>
              <a:gd name="connsiteX34" fmla="*/ 666393 w 704493"/>
              <a:gd name="connsiteY34" fmla="*/ 800100 h 1155700"/>
              <a:gd name="connsiteX35" fmla="*/ 679093 w 704493"/>
              <a:gd name="connsiteY35" fmla="*/ 781050 h 1155700"/>
              <a:gd name="connsiteX36" fmla="*/ 691793 w 704493"/>
              <a:gd name="connsiteY36" fmla="*/ 755650 h 1155700"/>
              <a:gd name="connsiteX37" fmla="*/ 698143 w 704493"/>
              <a:gd name="connsiteY37" fmla="*/ 730250 h 1155700"/>
              <a:gd name="connsiteX38" fmla="*/ 704493 w 704493"/>
              <a:gd name="connsiteY38" fmla="*/ 711200 h 1155700"/>
              <a:gd name="connsiteX39" fmla="*/ 691793 w 704493"/>
              <a:gd name="connsiteY39" fmla="*/ 520700 h 1155700"/>
              <a:gd name="connsiteX40" fmla="*/ 672743 w 704493"/>
              <a:gd name="connsiteY40" fmla="*/ 482600 h 1155700"/>
              <a:gd name="connsiteX41" fmla="*/ 660043 w 704493"/>
              <a:gd name="connsiteY41" fmla="*/ 444500 h 1155700"/>
              <a:gd name="connsiteX42" fmla="*/ 640993 w 704493"/>
              <a:gd name="connsiteY42" fmla="*/ 374650 h 1155700"/>
              <a:gd name="connsiteX43" fmla="*/ 621943 w 704493"/>
              <a:gd name="connsiteY43" fmla="*/ 311150 h 1155700"/>
              <a:gd name="connsiteX44" fmla="*/ 602893 w 704493"/>
              <a:gd name="connsiteY44" fmla="*/ 273050 h 1155700"/>
              <a:gd name="connsiteX45" fmla="*/ 583843 w 704493"/>
              <a:gd name="connsiteY45" fmla="*/ 222250 h 1155700"/>
              <a:gd name="connsiteX46" fmla="*/ 533043 w 704493"/>
              <a:gd name="connsiteY46" fmla="*/ 127000 h 1155700"/>
              <a:gd name="connsiteX47" fmla="*/ 463193 w 704493"/>
              <a:gd name="connsiteY47" fmla="*/ 76200 h 1155700"/>
              <a:gd name="connsiteX48" fmla="*/ 482243 w 704493"/>
              <a:gd name="connsiteY48" fmla="*/ 31750 h 1155700"/>
              <a:gd name="connsiteX49" fmla="*/ 412393 w 704493"/>
              <a:gd name="connsiteY49" fmla="*/ 0 h 1155700"/>
              <a:gd name="connsiteX50" fmla="*/ 380643 w 704493"/>
              <a:gd name="connsiteY50" fmla="*/ 31750 h 1155700"/>
              <a:gd name="connsiteX51" fmla="*/ 367943 w 704493"/>
              <a:gd name="connsiteY51" fmla="*/ 57150 h 1155700"/>
              <a:gd name="connsiteX52" fmla="*/ 310793 w 704493"/>
              <a:gd name="connsiteY52" fmla="*/ 107950 h 1155700"/>
              <a:gd name="connsiteX53" fmla="*/ 291743 w 704493"/>
              <a:gd name="connsiteY53" fmla="*/ 120650 h 1155700"/>
              <a:gd name="connsiteX54" fmla="*/ 240943 w 704493"/>
              <a:gd name="connsiteY54" fmla="*/ 165100 h 1155700"/>
              <a:gd name="connsiteX55" fmla="*/ 234593 w 704493"/>
              <a:gd name="connsiteY55" fmla="*/ 184150 h 1155700"/>
              <a:gd name="connsiteX56" fmla="*/ 215543 w 704493"/>
              <a:gd name="connsiteY56" fmla="*/ 203200 h 1155700"/>
              <a:gd name="connsiteX57" fmla="*/ 171093 w 704493"/>
              <a:gd name="connsiteY57" fmla="*/ 177800 h 1155700"/>
              <a:gd name="connsiteX0" fmla="*/ 158393 w 704493"/>
              <a:gd name="connsiteY0" fmla="*/ 139700 h 1155700"/>
              <a:gd name="connsiteX1" fmla="*/ 88543 w 704493"/>
              <a:gd name="connsiteY1" fmla="*/ 196850 h 1155700"/>
              <a:gd name="connsiteX2" fmla="*/ 50443 w 704493"/>
              <a:gd name="connsiteY2" fmla="*/ 222250 h 1155700"/>
              <a:gd name="connsiteX3" fmla="*/ 31393 w 704493"/>
              <a:gd name="connsiteY3" fmla="*/ 279400 h 1155700"/>
              <a:gd name="connsiteX4" fmla="*/ 25043 w 704493"/>
              <a:gd name="connsiteY4" fmla="*/ 298450 h 1155700"/>
              <a:gd name="connsiteX5" fmla="*/ 12343 w 704493"/>
              <a:gd name="connsiteY5" fmla="*/ 317500 h 1155700"/>
              <a:gd name="connsiteX6" fmla="*/ 12343 w 704493"/>
              <a:gd name="connsiteY6" fmla="*/ 539750 h 1155700"/>
              <a:gd name="connsiteX7" fmla="*/ 25043 w 704493"/>
              <a:gd name="connsiteY7" fmla="*/ 609600 h 1155700"/>
              <a:gd name="connsiteX8" fmla="*/ 50443 w 704493"/>
              <a:gd name="connsiteY8" fmla="*/ 660400 h 1155700"/>
              <a:gd name="connsiteX9" fmla="*/ 63143 w 704493"/>
              <a:gd name="connsiteY9" fmla="*/ 685800 h 1155700"/>
              <a:gd name="connsiteX10" fmla="*/ 82193 w 704493"/>
              <a:gd name="connsiteY10" fmla="*/ 723900 h 1155700"/>
              <a:gd name="connsiteX11" fmla="*/ 101243 w 704493"/>
              <a:gd name="connsiteY11" fmla="*/ 736600 h 1155700"/>
              <a:gd name="connsiteX12" fmla="*/ 107593 w 704493"/>
              <a:gd name="connsiteY12" fmla="*/ 755650 h 1155700"/>
              <a:gd name="connsiteX13" fmla="*/ 113943 w 704493"/>
              <a:gd name="connsiteY13" fmla="*/ 787400 h 1155700"/>
              <a:gd name="connsiteX14" fmla="*/ 132993 w 704493"/>
              <a:gd name="connsiteY14" fmla="*/ 844550 h 1155700"/>
              <a:gd name="connsiteX15" fmla="*/ 139343 w 704493"/>
              <a:gd name="connsiteY15" fmla="*/ 869950 h 1155700"/>
              <a:gd name="connsiteX16" fmla="*/ 158393 w 704493"/>
              <a:gd name="connsiteY16" fmla="*/ 876300 h 1155700"/>
              <a:gd name="connsiteX17" fmla="*/ 171093 w 704493"/>
              <a:gd name="connsiteY17" fmla="*/ 895350 h 1155700"/>
              <a:gd name="connsiteX18" fmla="*/ 190143 w 704493"/>
              <a:gd name="connsiteY18" fmla="*/ 901700 h 1155700"/>
              <a:gd name="connsiteX19" fmla="*/ 228243 w 704493"/>
              <a:gd name="connsiteY19" fmla="*/ 933450 h 1155700"/>
              <a:gd name="connsiteX20" fmla="*/ 247293 w 704493"/>
              <a:gd name="connsiteY20" fmla="*/ 984250 h 1155700"/>
              <a:gd name="connsiteX21" fmla="*/ 304443 w 704493"/>
              <a:gd name="connsiteY21" fmla="*/ 1035050 h 1155700"/>
              <a:gd name="connsiteX22" fmla="*/ 342543 w 704493"/>
              <a:gd name="connsiteY22" fmla="*/ 1047750 h 1155700"/>
              <a:gd name="connsiteX23" fmla="*/ 380643 w 704493"/>
              <a:gd name="connsiteY23" fmla="*/ 1060450 h 1155700"/>
              <a:gd name="connsiteX24" fmla="*/ 399693 w 704493"/>
              <a:gd name="connsiteY24" fmla="*/ 1066800 h 1155700"/>
              <a:gd name="connsiteX25" fmla="*/ 444143 w 704493"/>
              <a:gd name="connsiteY25" fmla="*/ 1098550 h 1155700"/>
              <a:gd name="connsiteX26" fmla="*/ 482243 w 704493"/>
              <a:gd name="connsiteY26" fmla="*/ 1136650 h 1155700"/>
              <a:gd name="connsiteX27" fmla="*/ 501293 w 704493"/>
              <a:gd name="connsiteY27" fmla="*/ 1155700 h 1155700"/>
              <a:gd name="connsiteX28" fmla="*/ 596543 w 704493"/>
              <a:gd name="connsiteY28" fmla="*/ 1149350 h 1155700"/>
              <a:gd name="connsiteX29" fmla="*/ 577493 w 704493"/>
              <a:gd name="connsiteY29" fmla="*/ 1136650 h 1155700"/>
              <a:gd name="connsiteX30" fmla="*/ 590193 w 704493"/>
              <a:gd name="connsiteY30" fmla="*/ 996950 h 1155700"/>
              <a:gd name="connsiteX31" fmla="*/ 609243 w 704493"/>
              <a:gd name="connsiteY31" fmla="*/ 952500 h 1155700"/>
              <a:gd name="connsiteX32" fmla="*/ 640993 w 704493"/>
              <a:gd name="connsiteY32" fmla="*/ 889000 h 1155700"/>
              <a:gd name="connsiteX33" fmla="*/ 660043 w 704493"/>
              <a:gd name="connsiteY33" fmla="*/ 831850 h 1155700"/>
              <a:gd name="connsiteX34" fmla="*/ 666393 w 704493"/>
              <a:gd name="connsiteY34" fmla="*/ 800100 h 1155700"/>
              <a:gd name="connsiteX35" fmla="*/ 679093 w 704493"/>
              <a:gd name="connsiteY35" fmla="*/ 781050 h 1155700"/>
              <a:gd name="connsiteX36" fmla="*/ 691793 w 704493"/>
              <a:gd name="connsiteY36" fmla="*/ 755650 h 1155700"/>
              <a:gd name="connsiteX37" fmla="*/ 698143 w 704493"/>
              <a:gd name="connsiteY37" fmla="*/ 730250 h 1155700"/>
              <a:gd name="connsiteX38" fmla="*/ 704493 w 704493"/>
              <a:gd name="connsiteY38" fmla="*/ 711200 h 1155700"/>
              <a:gd name="connsiteX39" fmla="*/ 691793 w 704493"/>
              <a:gd name="connsiteY39" fmla="*/ 520700 h 1155700"/>
              <a:gd name="connsiteX40" fmla="*/ 672743 w 704493"/>
              <a:gd name="connsiteY40" fmla="*/ 482600 h 1155700"/>
              <a:gd name="connsiteX41" fmla="*/ 660043 w 704493"/>
              <a:gd name="connsiteY41" fmla="*/ 444500 h 1155700"/>
              <a:gd name="connsiteX42" fmla="*/ 640993 w 704493"/>
              <a:gd name="connsiteY42" fmla="*/ 374650 h 1155700"/>
              <a:gd name="connsiteX43" fmla="*/ 621943 w 704493"/>
              <a:gd name="connsiteY43" fmla="*/ 311150 h 1155700"/>
              <a:gd name="connsiteX44" fmla="*/ 602893 w 704493"/>
              <a:gd name="connsiteY44" fmla="*/ 273050 h 1155700"/>
              <a:gd name="connsiteX45" fmla="*/ 583843 w 704493"/>
              <a:gd name="connsiteY45" fmla="*/ 222250 h 1155700"/>
              <a:gd name="connsiteX46" fmla="*/ 533043 w 704493"/>
              <a:gd name="connsiteY46" fmla="*/ 127000 h 1155700"/>
              <a:gd name="connsiteX47" fmla="*/ 463193 w 704493"/>
              <a:gd name="connsiteY47" fmla="*/ 76200 h 1155700"/>
              <a:gd name="connsiteX48" fmla="*/ 482243 w 704493"/>
              <a:gd name="connsiteY48" fmla="*/ 31750 h 1155700"/>
              <a:gd name="connsiteX49" fmla="*/ 412393 w 704493"/>
              <a:gd name="connsiteY49" fmla="*/ 0 h 1155700"/>
              <a:gd name="connsiteX50" fmla="*/ 380643 w 704493"/>
              <a:gd name="connsiteY50" fmla="*/ 31750 h 1155700"/>
              <a:gd name="connsiteX51" fmla="*/ 367943 w 704493"/>
              <a:gd name="connsiteY51" fmla="*/ 57150 h 1155700"/>
              <a:gd name="connsiteX52" fmla="*/ 310793 w 704493"/>
              <a:gd name="connsiteY52" fmla="*/ 107950 h 1155700"/>
              <a:gd name="connsiteX53" fmla="*/ 291743 w 704493"/>
              <a:gd name="connsiteY53" fmla="*/ 120650 h 1155700"/>
              <a:gd name="connsiteX54" fmla="*/ 240943 w 704493"/>
              <a:gd name="connsiteY54" fmla="*/ 165100 h 1155700"/>
              <a:gd name="connsiteX55" fmla="*/ 234593 w 704493"/>
              <a:gd name="connsiteY55" fmla="*/ 184150 h 1155700"/>
              <a:gd name="connsiteX56" fmla="*/ 215543 w 704493"/>
              <a:gd name="connsiteY56" fmla="*/ 203200 h 1155700"/>
              <a:gd name="connsiteX57" fmla="*/ 158393 w 704493"/>
              <a:gd name="connsiteY57" fmla="*/ 139700 h 1155700"/>
              <a:gd name="connsiteX0" fmla="*/ 158393 w 713481"/>
              <a:gd name="connsiteY0" fmla="*/ 139700 h 1155700"/>
              <a:gd name="connsiteX1" fmla="*/ 88543 w 713481"/>
              <a:gd name="connsiteY1" fmla="*/ 196850 h 1155700"/>
              <a:gd name="connsiteX2" fmla="*/ 50443 w 713481"/>
              <a:gd name="connsiteY2" fmla="*/ 222250 h 1155700"/>
              <a:gd name="connsiteX3" fmla="*/ 31393 w 713481"/>
              <a:gd name="connsiteY3" fmla="*/ 279400 h 1155700"/>
              <a:gd name="connsiteX4" fmla="*/ 25043 w 713481"/>
              <a:gd name="connsiteY4" fmla="*/ 298450 h 1155700"/>
              <a:gd name="connsiteX5" fmla="*/ 12343 w 713481"/>
              <a:gd name="connsiteY5" fmla="*/ 317500 h 1155700"/>
              <a:gd name="connsiteX6" fmla="*/ 12343 w 713481"/>
              <a:gd name="connsiteY6" fmla="*/ 539750 h 1155700"/>
              <a:gd name="connsiteX7" fmla="*/ 25043 w 713481"/>
              <a:gd name="connsiteY7" fmla="*/ 609600 h 1155700"/>
              <a:gd name="connsiteX8" fmla="*/ 50443 w 713481"/>
              <a:gd name="connsiteY8" fmla="*/ 660400 h 1155700"/>
              <a:gd name="connsiteX9" fmla="*/ 63143 w 713481"/>
              <a:gd name="connsiteY9" fmla="*/ 685800 h 1155700"/>
              <a:gd name="connsiteX10" fmla="*/ 82193 w 713481"/>
              <a:gd name="connsiteY10" fmla="*/ 723900 h 1155700"/>
              <a:gd name="connsiteX11" fmla="*/ 101243 w 713481"/>
              <a:gd name="connsiteY11" fmla="*/ 736600 h 1155700"/>
              <a:gd name="connsiteX12" fmla="*/ 107593 w 713481"/>
              <a:gd name="connsiteY12" fmla="*/ 755650 h 1155700"/>
              <a:gd name="connsiteX13" fmla="*/ 113943 w 713481"/>
              <a:gd name="connsiteY13" fmla="*/ 787400 h 1155700"/>
              <a:gd name="connsiteX14" fmla="*/ 132993 w 713481"/>
              <a:gd name="connsiteY14" fmla="*/ 844550 h 1155700"/>
              <a:gd name="connsiteX15" fmla="*/ 139343 w 713481"/>
              <a:gd name="connsiteY15" fmla="*/ 869950 h 1155700"/>
              <a:gd name="connsiteX16" fmla="*/ 158393 w 713481"/>
              <a:gd name="connsiteY16" fmla="*/ 876300 h 1155700"/>
              <a:gd name="connsiteX17" fmla="*/ 171093 w 713481"/>
              <a:gd name="connsiteY17" fmla="*/ 895350 h 1155700"/>
              <a:gd name="connsiteX18" fmla="*/ 190143 w 713481"/>
              <a:gd name="connsiteY18" fmla="*/ 901700 h 1155700"/>
              <a:gd name="connsiteX19" fmla="*/ 228243 w 713481"/>
              <a:gd name="connsiteY19" fmla="*/ 933450 h 1155700"/>
              <a:gd name="connsiteX20" fmla="*/ 247293 w 713481"/>
              <a:gd name="connsiteY20" fmla="*/ 984250 h 1155700"/>
              <a:gd name="connsiteX21" fmla="*/ 304443 w 713481"/>
              <a:gd name="connsiteY21" fmla="*/ 1035050 h 1155700"/>
              <a:gd name="connsiteX22" fmla="*/ 342543 w 713481"/>
              <a:gd name="connsiteY22" fmla="*/ 1047750 h 1155700"/>
              <a:gd name="connsiteX23" fmla="*/ 380643 w 713481"/>
              <a:gd name="connsiteY23" fmla="*/ 1060450 h 1155700"/>
              <a:gd name="connsiteX24" fmla="*/ 399693 w 713481"/>
              <a:gd name="connsiteY24" fmla="*/ 1066800 h 1155700"/>
              <a:gd name="connsiteX25" fmla="*/ 444143 w 713481"/>
              <a:gd name="connsiteY25" fmla="*/ 1098550 h 1155700"/>
              <a:gd name="connsiteX26" fmla="*/ 482243 w 713481"/>
              <a:gd name="connsiteY26" fmla="*/ 1136650 h 1155700"/>
              <a:gd name="connsiteX27" fmla="*/ 501293 w 713481"/>
              <a:gd name="connsiteY27" fmla="*/ 1155700 h 1155700"/>
              <a:gd name="connsiteX28" fmla="*/ 596543 w 713481"/>
              <a:gd name="connsiteY28" fmla="*/ 1149350 h 1155700"/>
              <a:gd name="connsiteX29" fmla="*/ 577493 w 713481"/>
              <a:gd name="connsiteY29" fmla="*/ 1136650 h 1155700"/>
              <a:gd name="connsiteX30" fmla="*/ 590193 w 713481"/>
              <a:gd name="connsiteY30" fmla="*/ 996950 h 1155700"/>
              <a:gd name="connsiteX31" fmla="*/ 609243 w 713481"/>
              <a:gd name="connsiteY31" fmla="*/ 952500 h 1155700"/>
              <a:gd name="connsiteX32" fmla="*/ 640993 w 713481"/>
              <a:gd name="connsiteY32" fmla="*/ 889000 h 1155700"/>
              <a:gd name="connsiteX33" fmla="*/ 660043 w 713481"/>
              <a:gd name="connsiteY33" fmla="*/ 831850 h 1155700"/>
              <a:gd name="connsiteX34" fmla="*/ 666393 w 713481"/>
              <a:gd name="connsiteY34" fmla="*/ 800100 h 1155700"/>
              <a:gd name="connsiteX35" fmla="*/ 679093 w 713481"/>
              <a:gd name="connsiteY35" fmla="*/ 781050 h 1155700"/>
              <a:gd name="connsiteX36" fmla="*/ 691793 w 713481"/>
              <a:gd name="connsiteY36" fmla="*/ 755650 h 1155700"/>
              <a:gd name="connsiteX37" fmla="*/ 698143 w 713481"/>
              <a:gd name="connsiteY37" fmla="*/ 730250 h 1155700"/>
              <a:gd name="connsiteX38" fmla="*/ 704493 w 713481"/>
              <a:gd name="connsiteY38" fmla="*/ 711200 h 1155700"/>
              <a:gd name="connsiteX39" fmla="*/ 691793 w 713481"/>
              <a:gd name="connsiteY39" fmla="*/ 520700 h 1155700"/>
              <a:gd name="connsiteX40" fmla="*/ 672743 w 713481"/>
              <a:gd name="connsiteY40" fmla="*/ 482600 h 1155700"/>
              <a:gd name="connsiteX41" fmla="*/ 660043 w 713481"/>
              <a:gd name="connsiteY41" fmla="*/ 444500 h 1155700"/>
              <a:gd name="connsiteX42" fmla="*/ 710843 w 713481"/>
              <a:gd name="connsiteY42" fmla="*/ 374650 h 1155700"/>
              <a:gd name="connsiteX43" fmla="*/ 621943 w 713481"/>
              <a:gd name="connsiteY43" fmla="*/ 311150 h 1155700"/>
              <a:gd name="connsiteX44" fmla="*/ 602893 w 713481"/>
              <a:gd name="connsiteY44" fmla="*/ 273050 h 1155700"/>
              <a:gd name="connsiteX45" fmla="*/ 583843 w 713481"/>
              <a:gd name="connsiteY45" fmla="*/ 222250 h 1155700"/>
              <a:gd name="connsiteX46" fmla="*/ 533043 w 713481"/>
              <a:gd name="connsiteY46" fmla="*/ 127000 h 1155700"/>
              <a:gd name="connsiteX47" fmla="*/ 463193 w 713481"/>
              <a:gd name="connsiteY47" fmla="*/ 76200 h 1155700"/>
              <a:gd name="connsiteX48" fmla="*/ 482243 w 713481"/>
              <a:gd name="connsiteY48" fmla="*/ 31750 h 1155700"/>
              <a:gd name="connsiteX49" fmla="*/ 412393 w 713481"/>
              <a:gd name="connsiteY49" fmla="*/ 0 h 1155700"/>
              <a:gd name="connsiteX50" fmla="*/ 380643 w 713481"/>
              <a:gd name="connsiteY50" fmla="*/ 31750 h 1155700"/>
              <a:gd name="connsiteX51" fmla="*/ 367943 w 713481"/>
              <a:gd name="connsiteY51" fmla="*/ 57150 h 1155700"/>
              <a:gd name="connsiteX52" fmla="*/ 310793 w 713481"/>
              <a:gd name="connsiteY52" fmla="*/ 107950 h 1155700"/>
              <a:gd name="connsiteX53" fmla="*/ 291743 w 713481"/>
              <a:gd name="connsiteY53" fmla="*/ 120650 h 1155700"/>
              <a:gd name="connsiteX54" fmla="*/ 240943 w 713481"/>
              <a:gd name="connsiteY54" fmla="*/ 165100 h 1155700"/>
              <a:gd name="connsiteX55" fmla="*/ 234593 w 713481"/>
              <a:gd name="connsiteY55" fmla="*/ 184150 h 1155700"/>
              <a:gd name="connsiteX56" fmla="*/ 215543 w 713481"/>
              <a:gd name="connsiteY56" fmla="*/ 203200 h 1155700"/>
              <a:gd name="connsiteX57" fmla="*/ 158393 w 713481"/>
              <a:gd name="connsiteY57" fmla="*/ 139700 h 1155700"/>
              <a:gd name="connsiteX0" fmla="*/ 158393 w 755988"/>
              <a:gd name="connsiteY0" fmla="*/ 139700 h 1155700"/>
              <a:gd name="connsiteX1" fmla="*/ 88543 w 755988"/>
              <a:gd name="connsiteY1" fmla="*/ 196850 h 1155700"/>
              <a:gd name="connsiteX2" fmla="*/ 50443 w 755988"/>
              <a:gd name="connsiteY2" fmla="*/ 222250 h 1155700"/>
              <a:gd name="connsiteX3" fmla="*/ 31393 w 755988"/>
              <a:gd name="connsiteY3" fmla="*/ 279400 h 1155700"/>
              <a:gd name="connsiteX4" fmla="*/ 25043 w 755988"/>
              <a:gd name="connsiteY4" fmla="*/ 298450 h 1155700"/>
              <a:gd name="connsiteX5" fmla="*/ 12343 w 755988"/>
              <a:gd name="connsiteY5" fmla="*/ 317500 h 1155700"/>
              <a:gd name="connsiteX6" fmla="*/ 12343 w 755988"/>
              <a:gd name="connsiteY6" fmla="*/ 539750 h 1155700"/>
              <a:gd name="connsiteX7" fmla="*/ 25043 w 755988"/>
              <a:gd name="connsiteY7" fmla="*/ 609600 h 1155700"/>
              <a:gd name="connsiteX8" fmla="*/ 50443 w 755988"/>
              <a:gd name="connsiteY8" fmla="*/ 660400 h 1155700"/>
              <a:gd name="connsiteX9" fmla="*/ 63143 w 755988"/>
              <a:gd name="connsiteY9" fmla="*/ 685800 h 1155700"/>
              <a:gd name="connsiteX10" fmla="*/ 82193 w 755988"/>
              <a:gd name="connsiteY10" fmla="*/ 723900 h 1155700"/>
              <a:gd name="connsiteX11" fmla="*/ 101243 w 755988"/>
              <a:gd name="connsiteY11" fmla="*/ 736600 h 1155700"/>
              <a:gd name="connsiteX12" fmla="*/ 107593 w 755988"/>
              <a:gd name="connsiteY12" fmla="*/ 755650 h 1155700"/>
              <a:gd name="connsiteX13" fmla="*/ 113943 w 755988"/>
              <a:gd name="connsiteY13" fmla="*/ 787400 h 1155700"/>
              <a:gd name="connsiteX14" fmla="*/ 132993 w 755988"/>
              <a:gd name="connsiteY14" fmla="*/ 844550 h 1155700"/>
              <a:gd name="connsiteX15" fmla="*/ 139343 w 755988"/>
              <a:gd name="connsiteY15" fmla="*/ 869950 h 1155700"/>
              <a:gd name="connsiteX16" fmla="*/ 158393 w 755988"/>
              <a:gd name="connsiteY16" fmla="*/ 876300 h 1155700"/>
              <a:gd name="connsiteX17" fmla="*/ 171093 w 755988"/>
              <a:gd name="connsiteY17" fmla="*/ 895350 h 1155700"/>
              <a:gd name="connsiteX18" fmla="*/ 190143 w 755988"/>
              <a:gd name="connsiteY18" fmla="*/ 901700 h 1155700"/>
              <a:gd name="connsiteX19" fmla="*/ 228243 w 755988"/>
              <a:gd name="connsiteY19" fmla="*/ 933450 h 1155700"/>
              <a:gd name="connsiteX20" fmla="*/ 247293 w 755988"/>
              <a:gd name="connsiteY20" fmla="*/ 984250 h 1155700"/>
              <a:gd name="connsiteX21" fmla="*/ 304443 w 755988"/>
              <a:gd name="connsiteY21" fmla="*/ 1035050 h 1155700"/>
              <a:gd name="connsiteX22" fmla="*/ 342543 w 755988"/>
              <a:gd name="connsiteY22" fmla="*/ 1047750 h 1155700"/>
              <a:gd name="connsiteX23" fmla="*/ 380643 w 755988"/>
              <a:gd name="connsiteY23" fmla="*/ 1060450 h 1155700"/>
              <a:gd name="connsiteX24" fmla="*/ 399693 w 755988"/>
              <a:gd name="connsiteY24" fmla="*/ 1066800 h 1155700"/>
              <a:gd name="connsiteX25" fmla="*/ 444143 w 755988"/>
              <a:gd name="connsiteY25" fmla="*/ 1098550 h 1155700"/>
              <a:gd name="connsiteX26" fmla="*/ 482243 w 755988"/>
              <a:gd name="connsiteY26" fmla="*/ 1136650 h 1155700"/>
              <a:gd name="connsiteX27" fmla="*/ 501293 w 755988"/>
              <a:gd name="connsiteY27" fmla="*/ 1155700 h 1155700"/>
              <a:gd name="connsiteX28" fmla="*/ 596543 w 755988"/>
              <a:gd name="connsiteY28" fmla="*/ 1149350 h 1155700"/>
              <a:gd name="connsiteX29" fmla="*/ 577493 w 755988"/>
              <a:gd name="connsiteY29" fmla="*/ 1136650 h 1155700"/>
              <a:gd name="connsiteX30" fmla="*/ 590193 w 755988"/>
              <a:gd name="connsiteY30" fmla="*/ 996950 h 1155700"/>
              <a:gd name="connsiteX31" fmla="*/ 609243 w 755988"/>
              <a:gd name="connsiteY31" fmla="*/ 952500 h 1155700"/>
              <a:gd name="connsiteX32" fmla="*/ 640993 w 755988"/>
              <a:gd name="connsiteY32" fmla="*/ 889000 h 1155700"/>
              <a:gd name="connsiteX33" fmla="*/ 660043 w 755988"/>
              <a:gd name="connsiteY33" fmla="*/ 831850 h 1155700"/>
              <a:gd name="connsiteX34" fmla="*/ 666393 w 755988"/>
              <a:gd name="connsiteY34" fmla="*/ 800100 h 1155700"/>
              <a:gd name="connsiteX35" fmla="*/ 679093 w 755988"/>
              <a:gd name="connsiteY35" fmla="*/ 781050 h 1155700"/>
              <a:gd name="connsiteX36" fmla="*/ 691793 w 755988"/>
              <a:gd name="connsiteY36" fmla="*/ 755650 h 1155700"/>
              <a:gd name="connsiteX37" fmla="*/ 698143 w 755988"/>
              <a:gd name="connsiteY37" fmla="*/ 730250 h 1155700"/>
              <a:gd name="connsiteX38" fmla="*/ 704493 w 755988"/>
              <a:gd name="connsiteY38" fmla="*/ 711200 h 1155700"/>
              <a:gd name="connsiteX39" fmla="*/ 691793 w 755988"/>
              <a:gd name="connsiteY39" fmla="*/ 520700 h 1155700"/>
              <a:gd name="connsiteX40" fmla="*/ 755293 w 755988"/>
              <a:gd name="connsiteY40" fmla="*/ 514350 h 1155700"/>
              <a:gd name="connsiteX41" fmla="*/ 660043 w 755988"/>
              <a:gd name="connsiteY41" fmla="*/ 444500 h 1155700"/>
              <a:gd name="connsiteX42" fmla="*/ 710843 w 755988"/>
              <a:gd name="connsiteY42" fmla="*/ 374650 h 1155700"/>
              <a:gd name="connsiteX43" fmla="*/ 621943 w 755988"/>
              <a:gd name="connsiteY43" fmla="*/ 311150 h 1155700"/>
              <a:gd name="connsiteX44" fmla="*/ 602893 w 755988"/>
              <a:gd name="connsiteY44" fmla="*/ 273050 h 1155700"/>
              <a:gd name="connsiteX45" fmla="*/ 583843 w 755988"/>
              <a:gd name="connsiteY45" fmla="*/ 222250 h 1155700"/>
              <a:gd name="connsiteX46" fmla="*/ 533043 w 755988"/>
              <a:gd name="connsiteY46" fmla="*/ 127000 h 1155700"/>
              <a:gd name="connsiteX47" fmla="*/ 463193 w 755988"/>
              <a:gd name="connsiteY47" fmla="*/ 76200 h 1155700"/>
              <a:gd name="connsiteX48" fmla="*/ 482243 w 755988"/>
              <a:gd name="connsiteY48" fmla="*/ 31750 h 1155700"/>
              <a:gd name="connsiteX49" fmla="*/ 412393 w 755988"/>
              <a:gd name="connsiteY49" fmla="*/ 0 h 1155700"/>
              <a:gd name="connsiteX50" fmla="*/ 380643 w 755988"/>
              <a:gd name="connsiteY50" fmla="*/ 31750 h 1155700"/>
              <a:gd name="connsiteX51" fmla="*/ 367943 w 755988"/>
              <a:gd name="connsiteY51" fmla="*/ 57150 h 1155700"/>
              <a:gd name="connsiteX52" fmla="*/ 310793 w 755988"/>
              <a:gd name="connsiteY52" fmla="*/ 107950 h 1155700"/>
              <a:gd name="connsiteX53" fmla="*/ 291743 w 755988"/>
              <a:gd name="connsiteY53" fmla="*/ 120650 h 1155700"/>
              <a:gd name="connsiteX54" fmla="*/ 240943 w 755988"/>
              <a:gd name="connsiteY54" fmla="*/ 165100 h 1155700"/>
              <a:gd name="connsiteX55" fmla="*/ 234593 w 755988"/>
              <a:gd name="connsiteY55" fmla="*/ 184150 h 1155700"/>
              <a:gd name="connsiteX56" fmla="*/ 215543 w 755988"/>
              <a:gd name="connsiteY56" fmla="*/ 203200 h 1155700"/>
              <a:gd name="connsiteX57" fmla="*/ 158393 w 755988"/>
              <a:gd name="connsiteY57" fmla="*/ 139700 h 1155700"/>
              <a:gd name="connsiteX0" fmla="*/ 158393 w 768060"/>
              <a:gd name="connsiteY0" fmla="*/ 139700 h 1155700"/>
              <a:gd name="connsiteX1" fmla="*/ 88543 w 768060"/>
              <a:gd name="connsiteY1" fmla="*/ 196850 h 1155700"/>
              <a:gd name="connsiteX2" fmla="*/ 50443 w 768060"/>
              <a:gd name="connsiteY2" fmla="*/ 222250 h 1155700"/>
              <a:gd name="connsiteX3" fmla="*/ 31393 w 768060"/>
              <a:gd name="connsiteY3" fmla="*/ 279400 h 1155700"/>
              <a:gd name="connsiteX4" fmla="*/ 25043 w 768060"/>
              <a:gd name="connsiteY4" fmla="*/ 298450 h 1155700"/>
              <a:gd name="connsiteX5" fmla="*/ 12343 w 768060"/>
              <a:gd name="connsiteY5" fmla="*/ 317500 h 1155700"/>
              <a:gd name="connsiteX6" fmla="*/ 12343 w 768060"/>
              <a:gd name="connsiteY6" fmla="*/ 539750 h 1155700"/>
              <a:gd name="connsiteX7" fmla="*/ 25043 w 768060"/>
              <a:gd name="connsiteY7" fmla="*/ 609600 h 1155700"/>
              <a:gd name="connsiteX8" fmla="*/ 50443 w 768060"/>
              <a:gd name="connsiteY8" fmla="*/ 660400 h 1155700"/>
              <a:gd name="connsiteX9" fmla="*/ 63143 w 768060"/>
              <a:gd name="connsiteY9" fmla="*/ 685800 h 1155700"/>
              <a:gd name="connsiteX10" fmla="*/ 82193 w 768060"/>
              <a:gd name="connsiteY10" fmla="*/ 723900 h 1155700"/>
              <a:gd name="connsiteX11" fmla="*/ 101243 w 768060"/>
              <a:gd name="connsiteY11" fmla="*/ 736600 h 1155700"/>
              <a:gd name="connsiteX12" fmla="*/ 107593 w 768060"/>
              <a:gd name="connsiteY12" fmla="*/ 755650 h 1155700"/>
              <a:gd name="connsiteX13" fmla="*/ 113943 w 768060"/>
              <a:gd name="connsiteY13" fmla="*/ 787400 h 1155700"/>
              <a:gd name="connsiteX14" fmla="*/ 132993 w 768060"/>
              <a:gd name="connsiteY14" fmla="*/ 844550 h 1155700"/>
              <a:gd name="connsiteX15" fmla="*/ 139343 w 768060"/>
              <a:gd name="connsiteY15" fmla="*/ 869950 h 1155700"/>
              <a:gd name="connsiteX16" fmla="*/ 158393 w 768060"/>
              <a:gd name="connsiteY16" fmla="*/ 876300 h 1155700"/>
              <a:gd name="connsiteX17" fmla="*/ 171093 w 768060"/>
              <a:gd name="connsiteY17" fmla="*/ 895350 h 1155700"/>
              <a:gd name="connsiteX18" fmla="*/ 190143 w 768060"/>
              <a:gd name="connsiteY18" fmla="*/ 901700 h 1155700"/>
              <a:gd name="connsiteX19" fmla="*/ 228243 w 768060"/>
              <a:gd name="connsiteY19" fmla="*/ 933450 h 1155700"/>
              <a:gd name="connsiteX20" fmla="*/ 247293 w 768060"/>
              <a:gd name="connsiteY20" fmla="*/ 984250 h 1155700"/>
              <a:gd name="connsiteX21" fmla="*/ 304443 w 768060"/>
              <a:gd name="connsiteY21" fmla="*/ 1035050 h 1155700"/>
              <a:gd name="connsiteX22" fmla="*/ 342543 w 768060"/>
              <a:gd name="connsiteY22" fmla="*/ 1047750 h 1155700"/>
              <a:gd name="connsiteX23" fmla="*/ 380643 w 768060"/>
              <a:gd name="connsiteY23" fmla="*/ 1060450 h 1155700"/>
              <a:gd name="connsiteX24" fmla="*/ 399693 w 768060"/>
              <a:gd name="connsiteY24" fmla="*/ 1066800 h 1155700"/>
              <a:gd name="connsiteX25" fmla="*/ 444143 w 768060"/>
              <a:gd name="connsiteY25" fmla="*/ 1098550 h 1155700"/>
              <a:gd name="connsiteX26" fmla="*/ 482243 w 768060"/>
              <a:gd name="connsiteY26" fmla="*/ 1136650 h 1155700"/>
              <a:gd name="connsiteX27" fmla="*/ 501293 w 768060"/>
              <a:gd name="connsiteY27" fmla="*/ 1155700 h 1155700"/>
              <a:gd name="connsiteX28" fmla="*/ 596543 w 768060"/>
              <a:gd name="connsiteY28" fmla="*/ 1149350 h 1155700"/>
              <a:gd name="connsiteX29" fmla="*/ 577493 w 768060"/>
              <a:gd name="connsiteY29" fmla="*/ 1136650 h 1155700"/>
              <a:gd name="connsiteX30" fmla="*/ 590193 w 768060"/>
              <a:gd name="connsiteY30" fmla="*/ 996950 h 1155700"/>
              <a:gd name="connsiteX31" fmla="*/ 609243 w 768060"/>
              <a:gd name="connsiteY31" fmla="*/ 952500 h 1155700"/>
              <a:gd name="connsiteX32" fmla="*/ 640993 w 768060"/>
              <a:gd name="connsiteY32" fmla="*/ 889000 h 1155700"/>
              <a:gd name="connsiteX33" fmla="*/ 660043 w 768060"/>
              <a:gd name="connsiteY33" fmla="*/ 831850 h 1155700"/>
              <a:gd name="connsiteX34" fmla="*/ 666393 w 768060"/>
              <a:gd name="connsiteY34" fmla="*/ 800100 h 1155700"/>
              <a:gd name="connsiteX35" fmla="*/ 679093 w 768060"/>
              <a:gd name="connsiteY35" fmla="*/ 781050 h 1155700"/>
              <a:gd name="connsiteX36" fmla="*/ 691793 w 768060"/>
              <a:gd name="connsiteY36" fmla="*/ 755650 h 1155700"/>
              <a:gd name="connsiteX37" fmla="*/ 698143 w 768060"/>
              <a:gd name="connsiteY37" fmla="*/ 730250 h 1155700"/>
              <a:gd name="connsiteX38" fmla="*/ 704493 w 768060"/>
              <a:gd name="connsiteY38" fmla="*/ 711200 h 1155700"/>
              <a:gd name="connsiteX39" fmla="*/ 761643 w 768060"/>
              <a:gd name="connsiteY39" fmla="*/ 603250 h 1155700"/>
              <a:gd name="connsiteX40" fmla="*/ 755293 w 768060"/>
              <a:gd name="connsiteY40" fmla="*/ 514350 h 1155700"/>
              <a:gd name="connsiteX41" fmla="*/ 660043 w 768060"/>
              <a:gd name="connsiteY41" fmla="*/ 444500 h 1155700"/>
              <a:gd name="connsiteX42" fmla="*/ 710843 w 768060"/>
              <a:gd name="connsiteY42" fmla="*/ 374650 h 1155700"/>
              <a:gd name="connsiteX43" fmla="*/ 621943 w 768060"/>
              <a:gd name="connsiteY43" fmla="*/ 311150 h 1155700"/>
              <a:gd name="connsiteX44" fmla="*/ 602893 w 768060"/>
              <a:gd name="connsiteY44" fmla="*/ 273050 h 1155700"/>
              <a:gd name="connsiteX45" fmla="*/ 583843 w 768060"/>
              <a:gd name="connsiteY45" fmla="*/ 222250 h 1155700"/>
              <a:gd name="connsiteX46" fmla="*/ 533043 w 768060"/>
              <a:gd name="connsiteY46" fmla="*/ 127000 h 1155700"/>
              <a:gd name="connsiteX47" fmla="*/ 463193 w 768060"/>
              <a:gd name="connsiteY47" fmla="*/ 76200 h 1155700"/>
              <a:gd name="connsiteX48" fmla="*/ 482243 w 768060"/>
              <a:gd name="connsiteY48" fmla="*/ 31750 h 1155700"/>
              <a:gd name="connsiteX49" fmla="*/ 412393 w 768060"/>
              <a:gd name="connsiteY49" fmla="*/ 0 h 1155700"/>
              <a:gd name="connsiteX50" fmla="*/ 380643 w 768060"/>
              <a:gd name="connsiteY50" fmla="*/ 31750 h 1155700"/>
              <a:gd name="connsiteX51" fmla="*/ 367943 w 768060"/>
              <a:gd name="connsiteY51" fmla="*/ 57150 h 1155700"/>
              <a:gd name="connsiteX52" fmla="*/ 310793 w 768060"/>
              <a:gd name="connsiteY52" fmla="*/ 107950 h 1155700"/>
              <a:gd name="connsiteX53" fmla="*/ 291743 w 768060"/>
              <a:gd name="connsiteY53" fmla="*/ 120650 h 1155700"/>
              <a:gd name="connsiteX54" fmla="*/ 240943 w 768060"/>
              <a:gd name="connsiteY54" fmla="*/ 165100 h 1155700"/>
              <a:gd name="connsiteX55" fmla="*/ 234593 w 768060"/>
              <a:gd name="connsiteY55" fmla="*/ 184150 h 1155700"/>
              <a:gd name="connsiteX56" fmla="*/ 215543 w 768060"/>
              <a:gd name="connsiteY56" fmla="*/ 203200 h 1155700"/>
              <a:gd name="connsiteX57" fmla="*/ 158393 w 768060"/>
              <a:gd name="connsiteY57" fmla="*/ 139700 h 1155700"/>
              <a:gd name="connsiteX0" fmla="*/ 158393 w 765205"/>
              <a:gd name="connsiteY0" fmla="*/ 139700 h 1155700"/>
              <a:gd name="connsiteX1" fmla="*/ 88543 w 765205"/>
              <a:gd name="connsiteY1" fmla="*/ 196850 h 1155700"/>
              <a:gd name="connsiteX2" fmla="*/ 50443 w 765205"/>
              <a:gd name="connsiteY2" fmla="*/ 222250 h 1155700"/>
              <a:gd name="connsiteX3" fmla="*/ 31393 w 765205"/>
              <a:gd name="connsiteY3" fmla="*/ 279400 h 1155700"/>
              <a:gd name="connsiteX4" fmla="*/ 25043 w 765205"/>
              <a:gd name="connsiteY4" fmla="*/ 298450 h 1155700"/>
              <a:gd name="connsiteX5" fmla="*/ 12343 w 765205"/>
              <a:gd name="connsiteY5" fmla="*/ 317500 h 1155700"/>
              <a:gd name="connsiteX6" fmla="*/ 12343 w 765205"/>
              <a:gd name="connsiteY6" fmla="*/ 539750 h 1155700"/>
              <a:gd name="connsiteX7" fmla="*/ 25043 w 765205"/>
              <a:gd name="connsiteY7" fmla="*/ 609600 h 1155700"/>
              <a:gd name="connsiteX8" fmla="*/ 50443 w 765205"/>
              <a:gd name="connsiteY8" fmla="*/ 660400 h 1155700"/>
              <a:gd name="connsiteX9" fmla="*/ 63143 w 765205"/>
              <a:gd name="connsiteY9" fmla="*/ 685800 h 1155700"/>
              <a:gd name="connsiteX10" fmla="*/ 82193 w 765205"/>
              <a:gd name="connsiteY10" fmla="*/ 723900 h 1155700"/>
              <a:gd name="connsiteX11" fmla="*/ 101243 w 765205"/>
              <a:gd name="connsiteY11" fmla="*/ 736600 h 1155700"/>
              <a:gd name="connsiteX12" fmla="*/ 107593 w 765205"/>
              <a:gd name="connsiteY12" fmla="*/ 755650 h 1155700"/>
              <a:gd name="connsiteX13" fmla="*/ 113943 w 765205"/>
              <a:gd name="connsiteY13" fmla="*/ 787400 h 1155700"/>
              <a:gd name="connsiteX14" fmla="*/ 132993 w 765205"/>
              <a:gd name="connsiteY14" fmla="*/ 844550 h 1155700"/>
              <a:gd name="connsiteX15" fmla="*/ 139343 w 765205"/>
              <a:gd name="connsiteY15" fmla="*/ 869950 h 1155700"/>
              <a:gd name="connsiteX16" fmla="*/ 158393 w 765205"/>
              <a:gd name="connsiteY16" fmla="*/ 876300 h 1155700"/>
              <a:gd name="connsiteX17" fmla="*/ 171093 w 765205"/>
              <a:gd name="connsiteY17" fmla="*/ 895350 h 1155700"/>
              <a:gd name="connsiteX18" fmla="*/ 190143 w 765205"/>
              <a:gd name="connsiteY18" fmla="*/ 901700 h 1155700"/>
              <a:gd name="connsiteX19" fmla="*/ 228243 w 765205"/>
              <a:gd name="connsiteY19" fmla="*/ 933450 h 1155700"/>
              <a:gd name="connsiteX20" fmla="*/ 247293 w 765205"/>
              <a:gd name="connsiteY20" fmla="*/ 984250 h 1155700"/>
              <a:gd name="connsiteX21" fmla="*/ 304443 w 765205"/>
              <a:gd name="connsiteY21" fmla="*/ 1035050 h 1155700"/>
              <a:gd name="connsiteX22" fmla="*/ 342543 w 765205"/>
              <a:gd name="connsiteY22" fmla="*/ 1047750 h 1155700"/>
              <a:gd name="connsiteX23" fmla="*/ 380643 w 765205"/>
              <a:gd name="connsiteY23" fmla="*/ 1060450 h 1155700"/>
              <a:gd name="connsiteX24" fmla="*/ 399693 w 765205"/>
              <a:gd name="connsiteY24" fmla="*/ 1066800 h 1155700"/>
              <a:gd name="connsiteX25" fmla="*/ 444143 w 765205"/>
              <a:gd name="connsiteY25" fmla="*/ 1098550 h 1155700"/>
              <a:gd name="connsiteX26" fmla="*/ 482243 w 765205"/>
              <a:gd name="connsiteY26" fmla="*/ 1136650 h 1155700"/>
              <a:gd name="connsiteX27" fmla="*/ 501293 w 765205"/>
              <a:gd name="connsiteY27" fmla="*/ 1155700 h 1155700"/>
              <a:gd name="connsiteX28" fmla="*/ 596543 w 765205"/>
              <a:gd name="connsiteY28" fmla="*/ 1149350 h 1155700"/>
              <a:gd name="connsiteX29" fmla="*/ 577493 w 765205"/>
              <a:gd name="connsiteY29" fmla="*/ 1136650 h 1155700"/>
              <a:gd name="connsiteX30" fmla="*/ 590193 w 765205"/>
              <a:gd name="connsiteY30" fmla="*/ 996950 h 1155700"/>
              <a:gd name="connsiteX31" fmla="*/ 609243 w 765205"/>
              <a:gd name="connsiteY31" fmla="*/ 952500 h 1155700"/>
              <a:gd name="connsiteX32" fmla="*/ 640993 w 765205"/>
              <a:gd name="connsiteY32" fmla="*/ 889000 h 1155700"/>
              <a:gd name="connsiteX33" fmla="*/ 660043 w 765205"/>
              <a:gd name="connsiteY33" fmla="*/ 831850 h 1155700"/>
              <a:gd name="connsiteX34" fmla="*/ 666393 w 765205"/>
              <a:gd name="connsiteY34" fmla="*/ 800100 h 1155700"/>
              <a:gd name="connsiteX35" fmla="*/ 679093 w 765205"/>
              <a:gd name="connsiteY35" fmla="*/ 781050 h 1155700"/>
              <a:gd name="connsiteX36" fmla="*/ 691793 w 765205"/>
              <a:gd name="connsiteY36" fmla="*/ 755650 h 1155700"/>
              <a:gd name="connsiteX37" fmla="*/ 698143 w 765205"/>
              <a:gd name="connsiteY37" fmla="*/ 730250 h 1155700"/>
              <a:gd name="connsiteX38" fmla="*/ 704493 w 765205"/>
              <a:gd name="connsiteY38" fmla="*/ 711200 h 1155700"/>
              <a:gd name="connsiteX39" fmla="*/ 761643 w 765205"/>
              <a:gd name="connsiteY39" fmla="*/ 603250 h 1155700"/>
              <a:gd name="connsiteX40" fmla="*/ 755293 w 765205"/>
              <a:gd name="connsiteY40" fmla="*/ 514350 h 1155700"/>
              <a:gd name="connsiteX41" fmla="*/ 723543 w 765205"/>
              <a:gd name="connsiteY41" fmla="*/ 425450 h 1155700"/>
              <a:gd name="connsiteX42" fmla="*/ 710843 w 765205"/>
              <a:gd name="connsiteY42" fmla="*/ 374650 h 1155700"/>
              <a:gd name="connsiteX43" fmla="*/ 621943 w 765205"/>
              <a:gd name="connsiteY43" fmla="*/ 311150 h 1155700"/>
              <a:gd name="connsiteX44" fmla="*/ 602893 w 765205"/>
              <a:gd name="connsiteY44" fmla="*/ 273050 h 1155700"/>
              <a:gd name="connsiteX45" fmla="*/ 583843 w 765205"/>
              <a:gd name="connsiteY45" fmla="*/ 222250 h 1155700"/>
              <a:gd name="connsiteX46" fmla="*/ 533043 w 765205"/>
              <a:gd name="connsiteY46" fmla="*/ 127000 h 1155700"/>
              <a:gd name="connsiteX47" fmla="*/ 463193 w 765205"/>
              <a:gd name="connsiteY47" fmla="*/ 76200 h 1155700"/>
              <a:gd name="connsiteX48" fmla="*/ 482243 w 765205"/>
              <a:gd name="connsiteY48" fmla="*/ 31750 h 1155700"/>
              <a:gd name="connsiteX49" fmla="*/ 412393 w 765205"/>
              <a:gd name="connsiteY49" fmla="*/ 0 h 1155700"/>
              <a:gd name="connsiteX50" fmla="*/ 380643 w 765205"/>
              <a:gd name="connsiteY50" fmla="*/ 31750 h 1155700"/>
              <a:gd name="connsiteX51" fmla="*/ 367943 w 765205"/>
              <a:gd name="connsiteY51" fmla="*/ 57150 h 1155700"/>
              <a:gd name="connsiteX52" fmla="*/ 310793 w 765205"/>
              <a:gd name="connsiteY52" fmla="*/ 107950 h 1155700"/>
              <a:gd name="connsiteX53" fmla="*/ 291743 w 765205"/>
              <a:gd name="connsiteY53" fmla="*/ 120650 h 1155700"/>
              <a:gd name="connsiteX54" fmla="*/ 240943 w 765205"/>
              <a:gd name="connsiteY54" fmla="*/ 165100 h 1155700"/>
              <a:gd name="connsiteX55" fmla="*/ 234593 w 765205"/>
              <a:gd name="connsiteY55" fmla="*/ 184150 h 1155700"/>
              <a:gd name="connsiteX56" fmla="*/ 215543 w 765205"/>
              <a:gd name="connsiteY56" fmla="*/ 203200 h 1155700"/>
              <a:gd name="connsiteX57" fmla="*/ 158393 w 765205"/>
              <a:gd name="connsiteY57" fmla="*/ 139700 h 1155700"/>
              <a:gd name="connsiteX0" fmla="*/ 189495 w 796307"/>
              <a:gd name="connsiteY0" fmla="*/ 139700 h 1155700"/>
              <a:gd name="connsiteX1" fmla="*/ 119645 w 796307"/>
              <a:gd name="connsiteY1" fmla="*/ 196850 h 1155700"/>
              <a:gd name="connsiteX2" fmla="*/ 81545 w 796307"/>
              <a:gd name="connsiteY2" fmla="*/ 222250 h 1155700"/>
              <a:gd name="connsiteX3" fmla="*/ 62495 w 796307"/>
              <a:gd name="connsiteY3" fmla="*/ 279400 h 1155700"/>
              <a:gd name="connsiteX4" fmla="*/ 56145 w 796307"/>
              <a:gd name="connsiteY4" fmla="*/ 298450 h 1155700"/>
              <a:gd name="connsiteX5" fmla="*/ 5345 w 796307"/>
              <a:gd name="connsiteY5" fmla="*/ 323850 h 1155700"/>
              <a:gd name="connsiteX6" fmla="*/ 43445 w 796307"/>
              <a:gd name="connsiteY6" fmla="*/ 539750 h 1155700"/>
              <a:gd name="connsiteX7" fmla="*/ 56145 w 796307"/>
              <a:gd name="connsiteY7" fmla="*/ 609600 h 1155700"/>
              <a:gd name="connsiteX8" fmla="*/ 81545 w 796307"/>
              <a:gd name="connsiteY8" fmla="*/ 660400 h 1155700"/>
              <a:gd name="connsiteX9" fmla="*/ 94245 w 796307"/>
              <a:gd name="connsiteY9" fmla="*/ 685800 h 1155700"/>
              <a:gd name="connsiteX10" fmla="*/ 113295 w 796307"/>
              <a:gd name="connsiteY10" fmla="*/ 723900 h 1155700"/>
              <a:gd name="connsiteX11" fmla="*/ 132345 w 796307"/>
              <a:gd name="connsiteY11" fmla="*/ 736600 h 1155700"/>
              <a:gd name="connsiteX12" fmla="*/ 138695 w 796307"/>
              <a:gd name="connsiteY12" fmla="*/ 755650 h 1155700"/>
              <a:gd name="connsiteX13" fmla="*/ 145045 w 796307"/>
              <a:gd name="connsiteY13" fmla="*/ 787400 h 1155700"/>
              <a:gd name="connsiteX14" fmla="*/ 164095 w 796307"/>
              <a:gd name="connsiteY14" fmla="*/ 844550 h 1155700"/>
              <a:gd name="connsiteX15" fmla="*/ 170445 w 796307"/>
              <a:gd name="connsiteY15" fmla="*/ 869950 h 1155700"/>
              <a:gd name="connsiteX16" fmla="*/ 189495 w 796307"/>
              <a:gd name="connsiteY16" fmla="*/ 876300 h 1155700"/>
              <a:gd name="connsiteX17" fmla="*/ 202195 w 796307"/>
              <a:gd name="connsiteY17" fmla="*/ 895350 h 1155700"/>
              <a:gd name="connsiteX18" fmla="*/ 221245 w 796307"/>
              <a:gd name="connsiteY18" fmla="*/ 901700 h 1155700"/>
              <a:gd name="connsiteX19" fmla="*/ 259345 w 796307"/>
              <a:gd name="connsiteY19" fmla="*/ 933450 h 1155700"/>
              <a:gd name="connsiteX20" fmla="*/ 278395 w 796307"/>
              <a:gd name="connsiteY20" fmla="*/ 984250 h 1155700"/>
              <a:gd name="connsiteX21" fmla="*/ 335545 w 796307"/>
              <a:gd name="connsiteY21" fmla="*/ 1035050 h 1155700"/>
              <a:gd name="connsiteX22" fmla="*/ 373645 w 796307"/>
              <a:gd name="connsiteY22" fmla="*/ 1047750 h 1155700"/>
              <a:gd name="connsiteX23" fmla="*/ 411745 w 796307"/>
              <a:gd name="connsiteY23" fmla="*/ 1060450 h 1155700"/>
              <a:gd name="connsiteX24" fmla="*/ 430795 w 796307"/>
              <a:gd name="connsiteY24" fmla="*/ 1066800 h 1155700"/>
              <a:gd name="connsiteX25" fmla="*/ 475245 w 796307"/>
              <a:gd name="connsiteY25" fmla="*/ 1098550 h 1155700"/>
              <a:gd name="connsiteX26" fmla="*/ 513345 w 796307"/>
              <a:gd name="connsiteY26" fmla="*/ 1136650 h 1155700"/>
              <a:gd name="connsiteX27" fmla="*/ 532395 w 796307"/>
              <a:gd name="connsiteY27" fmla="*/ 1155700 h 1155700"/>
              <a:gd name="connsiteX28" fmla="*/ 627645 w 796307"/>
              <a:gd name="connsiteY28" fmla="*/ 1149350 h 1155700"/>
              <a:gd name="connsiteX29" fmla="*/ 608595 w 796307"/>
              <a:gd name="connsiteY29" fmla="*/ 1136650 h 1155700"/>
              <a:gd name="connsiteX30" fmla="*/ 621295 w 796307"/>
              <a:gd name="connsiteY30" fmla="*/ 996950 h 1155700"/>
              <a:gd name="connsiteX31" fmla="*/ 640345 w 796307"/>
              <a:gd name="connsiteY31" fmla="*/ 952500 h 1155700"/>
              <a:gd name="connsiteX32" fmla="*/ 672095 w 796307"/>
              <a:gd name="connsiteY32" fmla="*/ 889000 h 1155700"/>
              <a:gd name="connsiteX33" fmla="*/ 691145 w 796307"/>
              <a:gd name="connsiteY33" fmla="*/ 831850 h 1155700"/>
              <a:gd name="connsiteX34" fmla="*/ 697495 w 796307"/>
              <a:gd name="connsiteY34" fmla="*/ 800100 h 1155700"/>
              <a:gd name="connsiteX35" fmla="*/ 710195 w 796307"/>
              <a:gd name="connsiteY35" fmla="*/ 781050 h 1155700"/>
              <a:gd name="connsiteX36" fmla="*/ 722895 w 796307"/>
              <a:gd name="connsiteY36" fmla="*/ 755650 h 1155700"/>
              <a:gd name="connsiteX37" fmla="*/ 729245 w 796307"/>
              <a:gd name="connsiteY37" fmla="*/ 730250 h 1155700"/>
              <a:gd name="connsiteX38" fmla="*/ 735595 w 796307"/>
              <a:gd name="connsiteY38" fmla="*/ 711200 h 1155700"/>
              <a:gd name="connsiteX39" fmla="*/ 792745 w 796307"/>
              <a:gd name="connsiteY39" fmla="*/ 603250 h 1155700"/>
              <a:gd name="connsiteX40" fmla="*/ 786395 w 796307"/>
              <a:gd name="connsiteY40" fmla="*/ 514350 h 1155700"/>
              <a:gd name="connsiteX41" fmla="*/ 754645 w 796307"/>
              <a:gd name="connsiteY41" fmla="*/ 425450 h 1155700"/>
              <a:gd name="connsiteX42" fmla="*/ 741945 w 796307"/>
              <a:gd name="connsiteY42" fmla="*/ 374650 h 1155700"/>
              <a:gd name="connsiteX43" fmla="*/ 653045 w 796307"/>
              <a:gd name="connsiteY43" fmla="*/ 311150 h 1155700"/>
              <a:gd name="connsiteX44" fmla="*/ 633995 w 796307"/>
              <a:gd name="connsiteY44" fmla="*/ 273050 h 1155700"/>
              <a:gd name="connsiteX45" fmla="*/ 614945 w 796307"/>
              <a:gd name="connsiteY45" fmla="*/ 222250 h 1155700"/>
              <a:gd name="connsiteX46" fmla="*/ 564145 w 796307"/>
              <a:gd name="connsiteY46" fmla="*/ 127000 h 1155700"/>
              <a:gd name="connsiteX47" fmla="*/ 494295 w 796307"/>
              <a:gd name="connsiteY47" fmla="*/ 76200 h 1155700"/>
              <a:gd name="connsiteX48" fmla="*/ 513345 w 796307"/>
              <a:gd name="connsiteY48" fmla="*/ 31750 h 1155700"/>
              <a:gd name="connsiteX49" fmla="*/ 443495 w 796307"/>
              <a:gd name="connsiteY49" fmla="*/ 0 h 1155700"/>
              <a:gd name="connsiteX50" fmla="*/ 411745 w 796307"/>
              <a:gd name="connsiteY50" fmla="*/ 31750 h 1155700"/>
              <a:gd name="connsiteX51" fmla="*/ 399045 w 796307"/>
              <a:gd name="connsiteY51" fmla="*/ 57150 h 1155700"/>
              <a:gd name="connsiteX52" fmla="*/ 341895 w 796307"/>
              <a:gd name="connsiteY52" fmla="*/ 107950 h 1155700"/>
              <a:gd name="connsiteX53" fmla="*/ 322845 w 796307"/>
              <a:gd name="connsiteY53" fmla="*/ 120650 h 1155700"/>
              <a:gd name="connsiteX54" fmla="*/ 272045 w 796307"/>
              <a:gd name="connsiteY54" fmla="*/ 165100 h 1155700"/>
              <a:gd name="connsiteX55" fmla="*/ 265695 w 796307"/>
              <a:gd name="connsiteY55" fmla="*/ 184150 h 1155700"/>
              <a:gd name="connsiteX56" fmla="*/ 246645 w 796307"/>
              <a:gd name="connsiteY56" fmla="*/ 203200 h 1155700"/>
              <a:gd name="connsiteX57" fmla="*/ 189495 w 796307"/>
              <a:gd name="connsiteY57" fmla="*/ 139700 h 1155700"/>
              <a:gd name="connsiteX0" fmla="*/ 189495 w 796307"/>
              <a:gd name="connsiteY0" fmla="*/ 139700 h 1155700"/>
              <a:gd name="connsiteX1" fmla="*/ 119645 w 796307"/>
              <a:gd name="connsiteY1" fmla="*/ 196850 h 1155700"/>
              <a:gd name="connsiteX2" fmla="*/ 81545 w 796307"/>
              <a:gd name="connsiteY2" fmla="*/ 222250 h 1155700"/>
              <a:gd name="connsiteX3" fmla="*/ 62495 w 796307"/>
              <a:gd name="connsiteY3" fmla="*/ 279400 h 1155700"/>
              <a:gd name="connsiteX4" fmla="*/ 56145 w 796307"/>
              <a:gd name="connsiteY4" fmla="*/ 298450 h 1155700"/>
              <a:gd name="connsiteX5" fmla="*/ 5345 w 796307"/>
              <a:gd name="connsiteY5" fmla="*/ 323850 h 1155700"/>
              <a:gd name="connsiteX6" fmla="*/ 43445 w 796307"/>
              <a:gd name="connsiteY6" fmla="*/ 577850 h 1155700"/>
              <a:gd name="connsiteX7" fmla="*/ 56145 w 796307"/>
              <a:gd name="connsiteY7" fmla="*/ 609600 h 1155700"/>
              <a:gd name="connsiteX8" fmla="*/ 81545 w 796307"/>
              <a:gd name="connsiteY8" fmla="*/ 660400 h 1155700"/>
              <a:gd name="connsiteX9" fmla="*/ 94245 w 796307"/>
              <a:gd name="connsiteY9" fmla="*/ 685800 h 1155700"/>
              <a:gd name="connsiteX10" fmla="*/ 113295 w 796307"/>
              <a:gd name="connsiteY10" fmla="*/ 723900 h 1155700"/>
              <a:gd name="connsiteX11" fmla="*/ 132345 w 796307"/>
              <a:gd name="connsiteY11" fmla="*/ 736600 h 1155700"/>
              <a:gd name="connsiteX12" fmla="*/ 138695 w 796307"/>
              <a:gd name="connsiteY12" fmla="*/ 755650 h 1155700"/>
              <a:gd name="connsiteX13" fmla="*/ 145045 w 796307"/>
              <a:gd name="connsiteY13" fmla="*/ 787400 h 1155700"/>
              <a:gd name="connsiteX14" fmla="*/ 164095 w 796307"/>
              <a:gd name="connsiteY14" fmla="*/ 844550 h 1155700"/>
              <a:gd name="connsiteX15" fmla="*/ 170445 w 796307"/>
              <a:gd name="connsiteY15" fmla="*/ 869950 h 1155700"/>
              <a:gd name="connsiteX16" fmla="*/ 189495 w 796307"/>
              <a:gd name="connsiteY16" fmla="*/ 876300 h 1155700"/>
              <a:gd name="connsiteX17" fmla="*/ 202195 w 796307"/>
              <a:gd name="connsiteY17" fmla="*/ 895350 h 1155700"/>
              <a:gd name="connsiteX18" fmla="*/ 221245 w 796307"/>
              <a:gd name="connsiteY18" fmla="*/ 901700 h 1155700"/>
              <a:gd name="connsiteX19" fmla="*/ 259345 w 796307"/>
              <a:gd name="connsiteY19" fmla="*/ 933450 h 1155700"/>
              <a:gd name="connsiteX20" fmla="*/ 278395 w 796307"/>
              <a:gd name="connsiteY20" fmla="*/ 984250 h 1155700"/>
              <a:gd name="connsiteX21" fmla="*/ 335545 w 796307"/>
              <a:gd name="connsiteY21" fmla="*/ 1035050 h 1155700"/>
              <a:gd name="connsiteX22" fmla="*/ 373645 w 796307"/>
              <a:gd name="connsiteY22" fmla="*/ 1047750 h 1155700"/>
              <a:gd name="connsiteX23" fmla="*/ 411745 w 796307"/>
              <a:gd name="connsiteY23" fmla="*/ 1060450 h 1155700"/>
              <a:gd name="connsiteX24" fmla="*/ 430795 w 796307"/>
              <a:gd name="connsiteY24" fmla="*/ 1066800 h 1155700"/>
              <a:gd name="connsiteX25" fmla="*/ 475245 w 796307"/>
              <a:gd name="connsiteY25" fmla="*/ 1098550 h 1155700"/>
              <a:gd name="connsiteX26" fmla="*/ 513345 w 796307"/>
              <a:gd name="connsiteY26" fmla="*/ 1136650 h 1155700"/>
              <a:gd name="connsiteX27" fmla="*/ 532395 w 796307"/>
              <a:gd name="connsiteY27" fmla="*/ 1155700 h 1155700"/>
              <a:gd name="connsiteX28" fmla="*/ 627645 w 796307"/>
              <a:gd name="connsiteY28" fmla="*/ 1149350 h 1155700"/>
              <a:gd name="connsiteX29" fmla="*/ 608595 w 796307"/>
              <a:gd name="connsiteY29" fmla="*/ 1136650 h 1155700"/>
              <a:gd name="connsiteX30" fmla="*/ 621295 w 796307"/>
              <a:gd name="connsiteY30" fmla="*/ 996950 h 1155700"/>
              <a:gd name="connsiteX31" fmla="*/ 640345 w 796307"/>
              <a:gd name="connsiteY31" fmla="*/ 952500 h 1155700"/>
              <a:gd name="connsiteX32" fmla="*/ 672095 w 796307"/>
              <a:gd name="connsiteY32" fmla="*/ 889000 h 1155700"/>
              <a:gd name="connsiteX33" fmla="*/ 691145 w 796307"/>
              <a:gd name="connsiteY33" fmla="*/ 831850 h 1155700"/>
              <a:gd name="connsiteX34" fmla="*/ 697495 w 796307"/>
              <a:gd name="connsiteY34" fmla="*/ 800100 h 1155700"/>
              <a:gd name="connsiteX35" fmla="*/ 710195 w 796307"/>
              <a:gd name="connsiteY35" fmla="*/ 781050 h 1155700"/>
              <a:gd name="connsiteX36" fmla="*/ 722895 w 796307"/>
              <a:gd name="connsiteY36" fmla="*/ 755650 h 1155700"/>
              <a:gd name="connsiteX37" fmla="*/ 729245 w 796307"/>
              <a:gd name="connsiteY37" fmla="*/ 730250 h 1155700"/>
              <a:gd name="connsiteX38" fmla="*/ 735595 w 796307"/>
              <a:gd name="connsiteY38" fmla="*/ 711200 h 1155700"/>
              <a:gd name="connsiteX39" fmla="*/ 792745 w 796307"/>
              <a:gd name="connsiteY39" fmla="*/ 603250 h 1155700"/>
              <a:gd name="connsiteX40" fmla="*/ 786395 w 796307"/>
              <a:gd name="connsiteY40" fmla="*/ 514350 h 1155700"/>
              <a:gd name="connsiteX41" fmla="*/ 754645 w 796307"/>
              <a:gd name="connsiteY41" fmla="*/ 425450 h 1155700"/>
              <a:gd name="connsiteX42" fmla="*/ 741945 w 796307"/>
              <a:gd name="connsiteY42" fmla="*/ 374650 h 1155700"/>
              <a:gd name="connsiteX43" fmla="*/ 653045 w 796307"/>
              <a:gd name="connsiteY43" fmla="*/ 311150 h 1155700"/>
              <a:gd name="connsiteX44" fmla="*/ 633995 w 796307"/>
              <a:gd name="connsiteY44" fmla="*/ 273050 h 1155700"/>
              <a:gd name="connsiteX45" fmla="*/ 614945 w 796307"/>
              <a:gd name="connsiteY45" fmla="*/ 222250 h 1155700"/>
              <a:gd name="connsiteX46" fmla="*/ 564145 w 796307"/>
              <a:gd name="connsiteY46" fmla="*/ 127000 h 1155700"/>
              <a:gd name="connsiteX47" fmla="*/ 494295 w 796307"/>
              <a:gd name="connsiteY47" fmla="*/ 76200 h 1155700"/>
              <a:gd name="connsiteX48" fmla="*/ 513345 w 796307"/>
              <a:gd name="connsiteY48" fmla="*/ 31750 h 1155700"/>
              <a:gd name="connsiteX49" fmla="*/ 443495 w 796307"/>
              <a:gd name="connsiteY49" fmla="*/ 0 h 1155700"/>
              <a:gd name="connsiteX50" fmla="*/ 411745 w 796307"/>
              <a:gd name="connsiteY50" fmla="*/ 31750 h 1155700"/>
              <a:gd name="connsiteX51" fmla="*/ 399045 w 796307"/>
              <a:gd name="connsiteY51" fmla="*/ 57150 h 1155700"/>
              <a:gd name="connsiteX52" fmla="*/ 341895 w 796307"/>
              <a:gd name="connsiteY52" fmla="*/ 107950 h 1155700"/>
              <a:gd name="connsiteX53" fmla="*/ 322845 w 796307"/>
              <a:gd name="connsiteY53" fmla="*/ 120650 h 1155700"/>
              <a:gd name="connsiteX54" fmla="*/ 272045 w 796307"/>
              <a:gd name="connsiteY54" fmla="*/ 165100 h 1155700"/>
              <a:gd name="connsiteX55" fmla="*/ 265695 w 796307"/>
              <a:gd name="connsiteY55" fmla="*/ 184150 h 1155700"/>
              <a:gd name="connsiteX56" fmla="*/ 246645 w 796307"/>
              <a:gd name="connsiteY56" fmla="*/ 203200 h 1155700"/>
              <a:gd name="connsiteX57" fmla="*/ 189495 w 796307"/>
              <a:gd name="connsiteY57" fmla="*/ 139700 h 1155700"/>
              <a:gd name="connsiteX0" fmla="*/ 189495 w 796307"/>
              <a:gd name="connsiteY0" fmla="*/ 139700 h 1155700"/>
              <a:gd name="connsiteX1" fmla="*/ 119645 w 796307"/>
              <a:gd name="connsiteY1" fmla="*/ 196850 h 1155700"/>
              <a:gd name="connsiteX2" fmla="*/ 81545 w 796307"/>
              <a:gd name="connsiteY2" fmla="*/ 222250 h 1155700"/>
              <a:gd name="connsiteX3" fmla="*/ 62495 w 796307"/>
              <a:gd name="connsiteY3" fmla="*/ 279400 h 1155700"/>
              <a:gd name="connsiteX4" fmla="*/ 18045 w 796307"/>
              <a:gd name="connsiteY4" fmla="*/ 247650 h 1155700"/>
              <a:gd name="connsiteX5" fmla="*/ 5345 w 796307"/>
              <a:gd name="connsiteY5" fmla="*/ 323850 h 1155700"/>
              <a:gd name="connsiteX6" fmla="*/ 43445 w 796307"/>
              <a:gd name="connsiteY6" fmla="*/ 577850 h 1155700"/>
              <a:gd name="connsiteX7" fmla="*/ 56145 w 796307"/>
              <a:gd name="connsiteY7" fmla="*/ 609600 h 1155700"/>
              <a:gd name="connsiteX8" fmla="*/ 81545 w 796307"/>
              <a:gd name="connsiteY8" fmla="*/ 660400 h 1155700"/>
              <a:gd name="connsiteX9" fmla="*/ 94245 w 796307"/>
              <a:gd name="connsiteY9" fmla="*/ 685800 h 1155700"/>
              <a:gd name="connsiteX10" fmla="*/ 113295 w 796307"/>
              <a:gd name="connsiteY10" fmla="*/ 723900 h 1155700"/>
              <a:gd name="connsiteX11" fmla="*/ 132345 w 796307"/>
              <a:gd name="connsiteY11" fmla="*/ 736600 h 1155700"/>
              <a:gd name="connsiteX12" fmla="*/ 138695 w 796307"/>
              <a:gd name="connsiteY12" fmla="*/ 755650 h 1155700"/>
              <a:gd name="connsiteX13" fmla="*/ 145045 w 796307"/>
              <a:gd name="connsiteY13" fmla="*/ 787400 h 1155700"/>
              <a:gd name="connsiteX14" fmla="*/ 164095 w 796307"/>
              <a:gd name="connsiteY14" fmla="*/ 844550 h 1155700"/>
              <a:gd name="connsiteX15" fmla="*/ 170445 w 796307"/>
              <a:gd name="connsiteY15" fmla="*/ 869950 h 1155700"/>
              <a:gd name="connsiteX16" fmla="*/ 189495 w 796307"/>
              <a:gd name="connsiteY16" fmla="*/ 876300 h 1155700"/>
              <a:gd name="connsiteX17" fmla="*/ 202195 w 796307"/>
              <a:gd name="connsiteY17" fmla="*/ 895350 h 1155700"/>
              <a:gd name="connsiteX18" fmla="*/ 221245 w 796307"/>
              <a:gd name="connsiteY18" fmla="*/ 901700 h 1155700"/>
              <a:gd name="connsiteX19" fmla="*/ 259345 w 796307"/>
              <a:gd name="connsiteY19" fmla="*/ 933450 h 1155700"/>
              <a:gd name="connsiteX20" fmla="*/ 278395 w 796307"/>
              <a:gd name="connsiteY20" fmla="*/ 984250 h 1155700"/>
              <a:gd name="connsiteX21" fmla="*/ 335545 w 796307"/>
              <a:gd name="connsiteY21" fmla="*/ 1035050 h 1155700"/>
              <a:gd name="connsiteX22" fmla="*/ 373645 w 796307"/>
              <a:gd name="connsiteY22" fmla="*/ 1047750 h 1155700"/>
              <a:gd name="connsiteX23" fmla="*/ 411745 w 796307"/>
              <a:gd name="connsiteY23" fmla="*/ 1060450 h 1155700"/>
              <a:gd name="connsiteX24" fmla="*/ 430795 w 796307"/>
              <a:gd name="connsiteY24" fmla="*/ 1066800 h 1155700"/>
              <a:gd name="connsiteX25" fmla="*/ 475245 w 796307"/>
              <a:gd name="connsiteY25" fmla="*/ 1098550 h 1155700"/>
              <a:gd name="connsiteX26" fmla="*/ 513345 w 796307"/>
              <a:gd name="connsiteY26" fmla="*/ 1136650 h 1155700"/>
              <a:gd name="connsiteX27" fmla="*/ 532395 w 796307"/>
              <a:gd name="connsiteY27" fmla="*/ 1155700 h 1155700"/>
              <a:gd name="connsiteX28" fmla="*/ 627645 w 796307"/>
              <a:gd name="connsiteY28" fmla="*/ 1149350 h 1155700"/>
              <a:gd name="connsiteX29" fmla="*/ 608595 w 796307"/>
              <a:gd name="connsiteY29" fmla="*/ 1136650 h 1155700"/>
              <a:gd name="connsiteX30" fmla="*/ 621295 w 796307"/>
              <a:gd name="connsiteY30" fmla="*/ 996950 h 1155700"/>
              <a:gd name="connsiteX31" fmla="*/ 640345 w 796307"/>
              <a:gd name="connsiteY31" fmla="*/ 952500 h 1155700"/>
              <a:gd name="connsiteX32" fmla="*/ 672095 w 796307"/>
              <a:gd name="connsiteY32" fmla="*/ 889000 h 1155700"/>
              <a:gd name="connsiteX33" fmla="*/ 691145 w 796307"/>
              <a:gd name="connsiteY33" fmla="*/ 831850 h 1155700"/>
              <a:gd name="connsiteX34" fmla="*/ 697495 w 796307"/>
              <a:gd name="connsiteY34" fmla="*/ 800100 h 1155700"/>
              <a:gd name="connsiteX35" fmla="*/ 710195 w 796307"/>
              <a:gd name="connsiteY35" fmla="*/ 781050 h 1155700"/>
              <a:gd name="connsiteX36" fmla="*/ 722895 w 796307"/>
              <a:gd name="connsiteY36" fmla="*/ 755650 h 1155700"/>
              <a:gd name="connsiteX37" fmla="*/ 729245 w 796307"/>
              <a:gd name="connsiteY37" fmla="*/ 730250 h 1155700"/>
              <a:gd name="connsiteX38" fmla="*/ 735595 w 796307"/>
              <a:gd name="connsiteY38" fmla="*/ 711200 h 1155700"/>
              <a:gd name="connsiteX39" fmla="*/ 792745 w 796307"/>
              <a:gd name="connsiteY39" fmla="*/ 603250 h 1155700"/>
              <a:gd name="connsiteX40" fmla="*/ 786395 w 796307"/>
              <a:gd name="connsiteY40" fmla="*/ 514350 h 1155700"/>
              <a:gd name="connsiteX41" fmla="*/ 754645 w 796307"/>
              <a:gd name="connsiteY41" fmla="*/ 425450 h 1155700"/>
              <a:gd name="connsiteX42" fmla="*/ 741945 w 796307"/>
              <a:gd name="connsiteY42" fmla="*/ 374650 h 1155700"/>
              <a:gd name="connsiteX43" fmla="*/ 653045 w 796307"/>
              <a:gd name="connsiteY43" fmla="*/ 311150 h 1155700"/>
              <a:gd name="connsiteX44" fmla="*/ 633995 w 796307"/>
              <a:gd name="connsiteY44" fmla="*/ 273050 h 1155700"/>
              <a:gd name="connsiteX45" fmla="*/ 614945 w 796307"/>
              <a:gd name="connsiteY45" fmla="*/ 222250 h 1155700"/>
              <a:gd name="connsiteX46" fmla="*/ 564145 w 796307"/>
              <a:gd name="connsiteY46" fmla="*/ 127000 h 1155700"/>
              <a:gd name="connsiteX47" fmla="*/ 494295 w 796307"/>
              <a:gd name="connsiteY47" fmla="*/ 76200 h 1155700"/>
              <a:gd name="connsiteX48" fmla="*/ 513345 w 796307"/>
              <a:gd name="connsiteY48" fmla="*/ 31750 h 1155700"/>
              <a:gd name="connsiteX49" fmla="*/ 443495 w 796307"/>
              <a:gd name="connsiteY49" fmla="*/ 0 h 1155700"/>
              <a:gd name="connsiteX50" fmla="*/ 411745 w 796307"/>
              <a:gd name="connsiteY50" fmla="*/ 31750 h 1155700"/>
              <a:gd name="connsiteX51" fmla="*/ 399045 w 796307"/>
              <a:gd name="connsiteY51" fmla="*/ 57150 h 1155700"/>
              <a:gd name="connsiteX52" fmla="*/ 341895 w 796307"/>
              <a:gd name="connsiteY52" fmla="*/ 107950 h 1155700"/>
              <a:gd name="connsiteX53" fmla="*/ 322845 w 796307"/>
              <a:gd name="connsiteY53" fmla="*/ 120650 h 1155700"/>
              <a:gd name="connsiteX54" fmla="*/ 272045 w 796307"/>
              <a:gd name="connsiteY54" fmla="*/ 165100 h 1155700"/>
              <a:gd name="connsiteX55" fmla="*/ 265695 w 796307"/>
              <a:gd name="connsiteY55" fmla="*/ 184150 h 1155700"/>
              <a:gd name="connsiteX56" fmla="*/ 246645 w 796307"/>
              <a:gd name="connsiteY56" fmla="*/ 203200 h 1155700"/>
              <a:gd name="connsiteX57" fmla="*/ 189495 w 796307"/>
              <a:gd name="connsiteY57" fmla="*/ 139700 h 1155700"/>
              <a:gd name="connsiteX0" fmla="*/ 222898 w 829710"/>
              <a:gd name="connsiteY0" fmla="*/ 139700 h 1155700"/>
              <a:gd name="connsiteX1" fmla="*/ 153048 w 829710"/>
              <a:gd name="connsiteY1" fmla="*/ 196850 h 1155700"/>
              <a:gd name="connsiteX2" fmla="*/ 114948 w 829710"/>
              <a:gd name="connsiteY2" fmla="*/ 222250 h 1155700"/>
              <a:gd name="connsiteX3" fmla="*/ 95898 w 829710"/>
              <a:gd name="connsiteY3" fmla="*/ 279400 h 1155700"/>
              <a:gd name="connsiteX4" fmla="*/ 51448 w 829710"/>
              <a:gd name="connsiteY4" fmla="*/ 247650 h 1155700"/>
              <a:gd name="connsiteX5" fmla="*/ 38748 w 829710"/>
              <a:gd name="connsiteY5" fmla="*/ 323850 h 1155700"/>
              <a:gd name="connsiteX6" fmla="*/ 648 w 829710"/>
              <a:gd name="connsiteY6" fmla="*/ 482600 h 1155700"/>
              <a:gd name="connsiteX7" fmla="*/ 76848 w 829710"/>
              <a:gd name="connsiteY7" fmla="*/ 577850 h 1155700"/>
              <a:gd name="connsiteX8" fmla="*/ 89548 w 829710"/>
              <a:gd name="connsiteY8" fmla="*/ 609600 h 1155700"/>
              <a:gd name="connsiteX9" fmla="*/ 114948 w 829710"/>
              <a:gd name="connsiteY9" fmla="*/ 660400 h 1155700"/>
              <a:gd name="connsiteX10" fmla="*/ 127648 w 829710"/>
              <a:gd name="connsiteY10" fmla="*/ 685800 h 1155700"/>
              <a:gd name="connsiteX11" fmla="*/ 146698 w 829710"/>
              <a:gd name="connsiteY11" fmla="*/ 723900 h 1155700"/>
              <a:gd name="connsiteX12" fmla="*/ 165748 w 829710"/>
              <a:gd name="connsiteY12" fmla="*/ 736600 h 1155700"/>
              <a:gd name="connsiteX13" fmla="*/ 172098 w 829710"/>
              <a:gd name="connsiteY13" fmla="*/ 755650 h 1155700"/>
              <a:gd name="connsiteX14" fmla="*/ 178448 w 829710"/>
              <a:gd name="connsiteY14" fmla="*/ 787400 h 1155700"/>
              <a:gd name="connsiteX15" fmla="*/ 197498 w 829710"/>
              <a:gd name="connsiteY15" fmla="*/ 844550 h 1155700"/>
              <a:gd name="connsiteX16" fmla="*/ 203848 w 829710"/>
              <a:gd name="connsiteY16" fmla="*/ 869950 h 1155700"/>
              <a:gd name="connsiteX17" fmla="*/ 222898 w 829710"/>
              <a:gd name="connsiteY17" fmla="*/ 876300 h 1155700"/>
              <a:gd name="connsiteX18" fmla="*/ 235598 w 829710"/>
              <a:gd name="connsiteY18" fmla="*/ 895350 h 1155700"/>
              <a:gd name="connsiteX19" fmla="*/ 254648 w 829710"/>
              <a:gd name="connsiteY19" fmla="*/ 901700 h 1155700"/>
              <a:gd name="connsiteX20" fmla="*/ 292748 w 829710"/>
              <a:gd name="connsiteY20" fmla="*/ 933450 h 1155700"/>
              <a:gd name="connsiteX21" fmla="*/ 311798 w 829710"/>
              <a:gd name="connsiteY21" fmla="*/ 984250 h 1155700"/>
              <a:gd name="connsiteX22" fmla="*/ 368948 w 829710"/>
              <a:gd name="connsiteY22" fmla="*/ 1035050 h 1155700"/>
              <a:gd name="connsiteX23" fmla="*/ 407048 w 829710"/>
              <a:gd name="connsiteY23" fmla="*/ 1047750 h 1155700"/>
              <a:gd name="connsiteX24" fmla="*/ 445148 w 829710"/>
              <a:gd name="connsiteY24" fmla="*/ 1060450 h 1155700"/>
              <a:gd name="connsiteX25" fmla="*/ 464198 w 829710"/>
              <a:gd name="connsiteY25" fmla="*/ 1066800 h 1155700"/>
              <a:gd name="connsiteX26" fmla="*/ 508648 w 829710"/>
              <a:gd name="connsiteY26" fmla="*/ 1098550 h 1155700"/>
              <a:gd name="connsiteX27" fmla="*/ 546748 w 829710"/>
              <a:gd name="connsiteY27" fmla="*/ 1136650 h 1155700"/>
              <a:gd name="connsiteX28" fmla="*/ 565798 w 829710"/>
              <a:gd name="connsiteY28" fmla="*/ 1155700 h 1155700"/>
              <a:gd name="connsiteX29" fmla="*/ 661048 w 829710"/>
              <a:gd name="connsiteY29" fmla="*/ 1149350 h 1155700"/>
              <a:gd name="connsiteX30" fmla="*/ 641998 w 829710"/>
              <a:gd name="connsiteY30" fmla="*/ 1136650 h 1155700"/>
              <a:gd name="connsiteX31" fmla="*/ 654698 w 829710"/>
              <a:gd name="connsiteY31" fmla="*/ 996950 h 1155700"/>
              <a:gd name="connsiteX32" fmla="*/ 673748 w 829710"/>
              <a:gd name="connsiteY32" fmla="*/ 952500 h 1155700"/>
              <a:gd name="connsiteX33" fmla="*/ 705498 w 829710"/>
              <a:gd name="connsiteY33" fmla="*/ 889000 h 1155700"/>
              <a:gd name="connsiteX34" fmla="*/ 724548 w 829710"/>
              <a:gd name="connsiteY34" fmla="*/ 831850 h 1155700"/>
              <a:gd name="connsiteX35" fmla="*/ 730898 w 829710"/>
              <a:gd name="connsiteY35" fmla="*/ 800100 h 1155700"/>
              <a:gd name="connsiteX36" fmla="*/ 743598 w 829710"/>
              <a:gd name="connsiteY36" fmla="*/ 781050 h 1155700"/>
              <a:gd name="connsiteX37" fmla="*/ 756298 w 829710"/>
              <a:gd name="connsiteY37" fmla="*/ 755650 h 1155700"/>
              <a:gd name="connsiteX38" fmla="*/ 762648 w 829710"/>
              <a:gd name="connsiteY38" fmla="*/ 730250 h 1155700"/>
              <a:gd name="connsiteX39" fmla="*/ 768998 w 829710"/>
              <a:gd name="connsiteY39" fmla="*/ 711200 h 1155700"/>
              <a:gd name="connsiteX40" fmla="*/ 826148 w 829710"/>
              <a:gd name="connsiteY40" fmla="*/ 603250 h 1155700"/>
              <a:gd name="connsiteX41" fmla="*/ 819798 w 829710"/>
              <a:gd name="connsiteY41" fmla="*/ 514350 h 1155700"/>
              <a:gd name="connsiteX42" fmla="*/ 788048 w 829710"/>
              <a:gd name="connsiteY42" fmla="*/ 425450 h 1155700"/>
              <a:gd name="connsiteX43" fmla="*/ 775348 w 829710"/>
              <a:gd name="connsiteY43" fmla="*/ 374650 h 1155700"/>
              <a:gd name="connsiteX44" fmla="*/ 686448 w 829710"/>
              <a:gd name="connsiteY44" fmla="*/ 311150 h 1155700"/>
              <a:gd name="connsiteX45" fmla="*/ 667398 w 829710"/>
              <a:gd name="connsiteY45" fmla="*/ 273050 h 1155700"/>
              <a:gd name="connsiteX46" fmla="*/ 648348 w 829710"/>
              <a:gd name="connsiteY46" fmla="*/ 222250 h 1155700"/>
              <a:gd name="connsiteX47" fmla="*/ 597548 w 829710"/>
              <a:gd name="connsiteY47" fmla="*/ 127000 h 1155700"/>
              <a:gd name="connsiteX48" fmla="*/ 527698 w 829710"/>
              <a:gd name="connsiteY48" fmla="*/ 76200 h 1155700"/>
              <a:gd name="connsiteX49" fmla="*/ 546748 w 829710"/>
              <a:gd name="connsiteY49" fmla="*/ 31750 h 1155700"/>
              <a:gd name="connsiteX50" fmla="*/ 476898 w 829710"/>
              <a:gd name="connsiteY50" fmla="*/ 0 h 1155700"/>
              <a:gd name="connsiteX51" fmla="*/ 445148 w 829710"/>
              <a:gd name="connsiteY51" fmla="*/ 31750 h 1155700"/>
              <a:gd name="connsiteX52" fmla="*/ 432448 w 829710"/>
              <a:gd name="connsiteY52" fmla="*/ 57150 h 1155700"/>
              <a:gd name="connsiteX53" fmla="*/ 375298 w 829710"/>
              <a:gd name="connsiteY53" fmla="*/ 107950 h 1155700"/>
              <a:gd name="connsiteX54" fmla="*/ 356248 w 829710"/>
              <a:gd name="connsiteY54" fmla="*/ 120650 h 1155700"/>
              <a:gd name="connsiteX55" fmla="*/ 305448 w 829710"/>
              <a:gd name="connsiteY55" fmla="*/ 165100 h 1155700"/>
              <a:gd name="connsiteX56" fmla="*/ 299098 w 829710"/>
              <a:gd name="connsiteY56" fmla="*/ 184150 h 1155700"/>
              <a:gd name="connsiteX57" fmla="*/ 280048 w 829710"/>
              <a:gd name="connsiteY57" fmla="*/ 203200 h 1155700"/>
              <a:gd name="connsiteX58" fmla="*/ 222898 w 829710"/>
              <a:gd name="connsiteY58" fmla="*/ 139700 h 1155700"/>
              <a:gd name="connsiteX0" fmla="*/ 222898 w 829710"/>
              <a:gd name="connsiteY0" fmla="*/ 139700 h 1155700"/>
              <a:gd name="connsiteX1" fmla="*/ 153048 w 829710"/>
              <a:gd name="connsiteY1" fmla="*/ 196850 h 1155700"/>
              <a:gd name="connsiteX2" fmla="*/ 114948 w 829710"/>
              <a:gd name="connsiteY2" fmla="*/ 222250 h 1155700"/>
              <a:gd name="connsiteX3" fmla="*/ 95898 w 829710"/>
              <a:gd name="connsiteY3" fmla="*/ 279400 h 1155700"/>
              <a:gd name="connsiteX4" fmla="*/ 51448 w 829710"/>
              <a:gd name="connsiteY4" fmla="*/ 247650 h 1155700"/>
              <a:gd name="connsiteX5" fmla="*/ 38748 w 829710"/>
              <a:gd name="connsiteY5" fmla="*/ 323850 h 1155700"/>
              <a:gd name="connsiteX6" fmla="*/ 648 w 829710"/>
              <a:gd name="connsiteY6" fmla="*/ 482600 h 1155700"/>
              <a:gd name="connsiteX7" fmla="*/ 76848 w 829710"/>
              <a:gd name="connsiteY7" fmla="*/ 577850 h 1155700"/>
              <a:gd name="connsiteX8" fmla="*/ 64148 w 829710"/>
              <a:gd name="connsiteY8" fmla="*/ 615950 h 1155700"/>
              <a:gd name="connsiteX9" fmla="*/ 114948 w 829710"/>
              <a:gd name="connsiteY9" fmla="*/ 660400 h 1155700"/>
              <a:gd name="connsiteX10" fmla="*/ 127648 w 829710"/>
              <a:gd name="connsiteY10" fmla="*/ 685800 h 1155700"/>
              <a:gd name="connsiteX11" fmla="*/ 146698 w 829710"/>
              <a:gd name="connsiteY11" fmla="*/ 723900 h 1155700"/>
              <a:gd name="connsiteX12" fmla="*/ 165748 w 829710"/>
              <a:gd name="connsiteY12" fmla="*/ 736600 h 1155700"/>
              <a:gd name="connsiteX13" fmla="*/ 172098 w 829710"/>
              <a:gd name="connsiteY13" fmla="*/ 755650 h 1155700"/>
              <a:gd name="connsiteX14" fmla="*/ 178448 w 829710"/>
              <a:gd name="connsiteY14" fmla="*/ 787400 h 1155700"/>
              <a:gd name="connsiteX15" fmla="*/ 197498 w 829710"/>
              <a:gd name="connsiteY15" fmla="*/ 844550 h 1155700"/>
              <a:gd name="connsiteX16" fmla="*/ 203848 w 829710"/>
              <a:gd name="connsiteY16" fmla="*/ 869950 h 1155700"/>
              <a:gd name="connsiteX17" fmla="*/ 222898 w 829710"/>
              <a:gd name="connsiteY17" fmla="*/ 876300 h 1155700"/>
              <a:gd name="connsiteX18" fmla="*/ 235598 w 829710"/>
              <a:gd name="connsiteY18" fmla="*/ 895350 h 1155700"/>
              <a:gd name="connsiteX19" fmla="*/ 254648 w 829710"/>
              <a:gd name="connsiteY19" fmla="*/ 901700 h 1155700"/>
              <a:gd name="connsiteX20" fmla="*/ 292748 w 829710"/>
              <a:gd name="connsiteY20" fmla="*/ 933450 h 1155700"/>
              <a:gd name="connsiteX21" fmla="*/ 311798 w 829710"/>
              <a:gd name="connsiteY21" fmla="*/ 984250 h 1155700"/>
              <a:gd name="connsiteX22" fmla="*/ 368948 w 829710"/>
              <a:gd name="connsiteY22" fmla="*/ 1035050 h 1155700"/>
              <a:gd name="connsiteX23" fmla="*/ 407048 w 829710"/>
              <a:gd name="connsiteY23" fmla="*/ 1047750 h 1155700"/>
              <a:gd name="connsiteX24" fmla="*/ 445148 w 829710"/>
              <a:gd name="connsiteY24" fmla="*/ 1060450 h 1155700"/>
              <a:gd name="connsiteX25" fmla="*/ 464198 w 829710"/>
              <a:gd name="connsiteY25" fmla="*/ 1066800 h 1155700"/>
              <a:gd name="connsiteX26" fmla="*/ 508648 w 829710"/>
              <a:gd name="connsiteY26" fmla="*/ 1098550 h 1155700"/>
              <a:gd name="connsiteX27" fmla="*/ 546748 w 829710"/>
              <a:gd name="connsiteY27" fmla="*/ 1136650 h 1155700"/>
              <a:gd name="connsiteX28" fmla="*/ 565798 w 829710"/>
              <a:gd name="connsiteY28" fmla="*/ 1155700 h 1155700"/>
              <a:gd name="connsiteX29" fmla="*/ 661048 w 829710"/>
              <a:gd name="connsiteY29" fmla="*/ 1149350 h 1155700"/>
              <a:gd name="connsiteX30" fmla="*/ 641998 w 829710"/>
              <a:gd name="connsiteY30" fmla="*/ 1136650 h 1155700"/>
              <a:gd name="connsiteX31" fmla="*/ 654698 w 829710"/>
              <a:gd name="connsiteY31" fmla="*/ 996950 h 1155700"/>
              <a:gd name="connsiteX32" fmla="*/ 673748 w 829710"/>
              <a:gd name="connsiteY32" fmla="*/ 952500 h 1155700"/>
              <a:gd name="connsiteX33" fmla="*/ 705498 w 829710"/>
              <a:gd name="connsiteY33" fmla="*/ 889000 h 1155700"/>
              <a:gd name="connsiteX34" fmla="*/ 724548 w 829710"/>
              <a:gd name="connsiteY34" fmla="*/ 831850 h 1155700"/>
              <a:gd name="connsiteX35" fmla="*/ 730898 w 829710"/>
              <a:gd name="connsiteY35" fmla="*/ 800100 h 1155700"/>
              <a:gd name="connsiteX36" fmla="*/ 743598 w 829710"/>
              <a:gd name="connsiteY36" fmla="*/ 781050 h 1155700"/>
              <a:gd name="connsiteX37" fmla="*/ 756298 w 829710"/>
              <a:gd name="connsiteY37" fmla="*/ 755650 h 1155700"/>
              <a:gd name="connsiteX38" fmla="*/ 762648 w 829710"/>
              <a:gd name="connsiteY38" fmla="*/ 730250 h 1155700"/>
              <a:gd name="connsiteX39" fmla="*/ 768998 w 829710"/>
              <a:gd name="connsiteY39" fmla="*/ 711200 h 1155700"/>
              <a:gd name="connsiteX40" fmla="*/ 826148 w 829710"/>
              <a:gd name="connsiteY40" fmla="*/ 603250 h 1155700"/>
              <a:gd name="connsiteX41" fmla="*/ 819798 w 829710"/>
              <a:gd name="connsiteY41" fmla="*/ 514350 h 1155700"/>
              <a:gd name="connsiteX42" fmla="*/ 788048 w 829710"/>
              <a:gd name="connsiteY42" fmla="*/ 425450 h 1155700"/>
              <a:gd name="connsiteX43" fmla="*/ 775348 w 829710"/>
              <a:gd name="connsiteY43" fmla="*/ 374650 h 1155700"/>
              <a:gd name="connsiteX44" fmla="*/ 686448 w 829710"/>
              <a:gd name="connsiteY44" fmla="*/ 311150 h 1155700"/>
              <a:gd name="connsiteX45" fmla="*/ 667398 w 829710"/>
              <a:gd name="connsiteY45" fmla="*/ 273050 h 1155700"/>
              <a:gd name="connsiteX46" fmla="*/ 648348 w 829710"/>
              <a:gd name="connsiteY46" fmla="*/ 222250 h 1155700"/>
              <a:gd name="connsiteX47" fmla="*/ 597548 w 829710"/>
              <a:gd name="connsiteY47" fmla="*/ 127000 h 1155700"/>
              <a:gd name="connsiteX48" fmla="*/ 527698 w 829710"/>
              <a:gd name="connsiteY48" fmla="*/ 76200 h 1155700"/>
              <a:gd name="connsiteX49" fmla="*/ 546748 w 829710"/>
              <a:gd name="connsiteY49" fmla="*/ 31750 h 1155700"/>
              <a:gd name="connsiteX50" fmla="*/ 476898 w 829710"/>
              <a:gd name="connsiteY50" fmla="*/ 0 h 1155700"/>
              <a:gd name="connsiteX51" fmla="*/ 445148 w 829710"/>
              <a:gd name="connsiteY51" fmla="*/ 31750 h 1155700"/>
              <a:gd name="connsiteX52" fmla="*/ 432448 w 829710"/>
              <a:gd name="connsiteY52" fmla="*/ 57150 h 1155700"/>
              <a:gd name="connsiteX53" fmla="*/ 375298 w 829710"/>
              <a:gd name="connsiteY53" fmla="*/ 107950 h 1155700"/>
              <a:gd name="connsiteX54" fmla="*/ 356248 w 829710"/>
              <a:gd name="connsiteY54" fmla="*/ 120650 h 1155700"/>
              <a:gd name="connsiteX55" fmla="*/ 305448 w 829710"/>
              <a:gd name="connsiteY55" fmla="*/ 165100 h 1155700"/>
              <a:gd name="connsiteX56" fmla="*/ 299098 w 829710"/>
              <a:gd name="connsiteY56" fmla="*/ 184150 h 1155700"/>
              <a:gd name="connsiteX57" fmla="*/ 280048 w 829710"/>
              <a:gd name="connsiteY57" fmla="*/ 203200 h 1155700"/>
              <a:gd name="connsiteX58" fmla="*/ 222898 w 829710"/>
              <a:gd name="connsiteY58" fmla="*/ 139700 h 1155700"/>
              <a:gd name="connsiteX0" fmla="*/ 222898 w 826505"/>
              <a:gd name="connsiteY0" fmla="*/ 139700 h 1155700"/>
              <a:gd name="connsiteX1" fmla="*/ 153048 w 826505"/>
              <a:gd name="connsiteY1" fmla="*/ 196850 h 1155700"/>
              <a:gd name="connsiteX2" fmla="*/ 114948 w 826505"/>
              <a:gd name="connsiteY2" fmla="*/ 222250 h 1155700"/>
              <a:gd name="connsiteX3" fmla="*/ 95898 w 826505"/>
              <a:gd name="connsiteY3" fmla="*/ 279400 h 1155700"/>
              <a:gd name="connsiteX4" fmla="*/ 51448 w 826505"/>
              <a:gd name="connsiteY4" fmla="*/ 247650 h 1155700"/>
              <a:gd name="connsiteX5" fmla="*/ 38748 w 826505"/>
              <a:gd name="connsiteY5" fmla="*/ 323850 h 1155700"/>
              <a:gd name="connsiteX6" fmla="*/ 648 w 826505"/>
              <a:gd name="connsiteY6" fmla="*/ 482600 h 1155700"/>
              <a:gd name="connsiteX7" fmla="*/ 76848 w 826505"/>
              <a:gd name="connsiteY7" fmla="*/ 577850 h 1155700"/>
              <a:gd name="connsiteX8" fmla="*/ 64148 w 826505"/>
              <a:gd name="connsiteY8" fmla="*/ 615950 h 1155700"/>
              <a:gd name="connsiteX9" fmla="*/ 114948 w 826505"/>
              <a:gd name="connsiteY9" fmla="*/ 660400 h 1155700"/>
              <a:gd name="connsiteX10" fmla="*/ 127648 w 826505"/>
              <a:gd name="connsiteY10" fmla="*/ 685800 h 1155700"/>
              <a:gd name="connsiteX11" fmla="*/ 146698 w 826505"/>
              <a:gd name="connsiteY11" fmla="*/ 723900 h 1155700"/>
              <a:gd name="connsiteX12" fmla="*/ 165748 w 826505"/>
              <a:gd name="connsiteY12" fmla="*/ 736600 h 1155700"/>
              <a:gd name="connsiteX13" fmla="*/ 172098 w 826505"/>
              <a:gd name="connsiteY13" fmla="*/ 755650 h 1155700"/>
              <a:gd name="connsiteX14" fmla="*/ 178448 w 826505"/>
              <a:gd name="connsiteY14" fmla="*/ 787400 h 1155700"/>
              <a:gd name="connsiteX15" fmla="*/ 197498 w 826505"/>
              <a:gd name="connsiteY15" fmla="*/ 844550 h 1155700"/>
              <a:gd name="connsiteX16" fmla="*/ 203848 w 826505"/>
              <a:gd name="connsiteY16" fmla="*/ 869950 h 1155700"/>
              <a:gd name="connsiteX17" fmla="*/ 222898 w 826505"/>
              <a:gd name="connsiteY17" fmla="*/ 876300 h 1155700"/>
              <a:gd name="connsiteX18" fmla="*/ 235598 w 826505"/>
              <a:gd name="connsiteY18" fmla="*/ 895350 h 1155700"/>
              <a:gd name="connsiteX19" fmla="*/ 254648 w 826505"/>
              <a:gd name="connsiteY19" fmla="*/ 901700 h 1155700"/>
              <a:gd name="connsiteX20" fmla="*/ 292748 w 826505"/>
              <a:gd name="connsiteY20" fmla="*/ 933450 h 1155700"/>
              <a:gd name="connsiteX21" fmla="*/ 311798 w 826505"/>
              <a:gd name="connsiteY21" fmla="*/ 984250 h 1155700"/>
              <a:gd name="connsiteX22" fmla="*/ 368948 w 826505"/>
              <a:gd name="connsiteY22" fmla="*/ 1035050 h 1155700"/>
              <a:gd name="connsiteX23" fmla="*/ 407048 w 826505"/>
              <a:gd name="connsiteY23" fmla="*/ 1047750 h 1155700"/>
              <a:gd name="connsiteX24" fmla="*/ 445148 w 826505"/>
              <a:gd name="connsiteY24" fmla="*/ 1060450 h 1155700"/>
              <a:gd name="connsiteX25" fmla="*/ 464198 w 826505"/>
              <a:gd name="connsiteY25" fmla="*/ 1066800 h 1155700"/>
              <a:gd name="connsiteX26" fmla="*/ 508648 w 826505"/>
              <a:gd name="connsiteY26" fmla="*/ 1098550 h 1155700"/>
              <a:gd name="connsiteX27" fmla="*/ 546748 w 826505"/>
              <a:gd name="connsiteY27" fmla="*/ 1136650 h 1155700"/>
              <a:gd name="connsiteX28" fmla="*/ 565798 w 826505"/>
              <a:gd name="connsiteY28" fmla="*/ 1155700 h 1155700"/>
              <a:gd name="connsiteX29" fmla="*/ 661048 w 826505"/>
              <a:gd name="connsiteY29" fmla="*/ 1149350 h 1155700"/>
              <a:gd name="connsiteX30" fmla="*/ 641998 w 826505"/>
              <a:gd name="connsiteY30" fmla="*/ 1136650 h 1155700"/>
              <a:gd name="connsiteX31" fmla="*/ 654698 w 826505"/>
              <a:gd name="connsiteY31" fmla="*/ 996950 h 1155700"/>
              <a:gd name="connsiteX32" fmla="*/ 673748 w 826505"/>
              <a:gd name="connsiteY32" fmla="*/ 952500 h 1155700"/>
              <a:gd name="connsiteX33" fmla="*/ 705498 w 826505"/>
              <a:gd name="connsiteY33" fmla="*/ 889000 h 1155700"/>
              <a:gd name="connsiteX34" fmla="*/ 724548 w 826505"/>
              <a:gd name="connsiteY34" fmla="*/ 831850 h 1155700"/>
              <a:gd name="connsiteX35" fmla="*/ 730898 w 826505"/>
              <a:gd name="connsiteY35" fmla="*/ 800100 h 1155700"/>
              <a:gd name="connsiteX36" fmla="*/ 743598 w 826505"/>
              <a:gd name="connsiteY36" fmla="*/ 781050 h 1155700"/>
              <a:gd name="connsiteX37" fmla="*/ 756298 w 826505"/>
              <a:gd name="connsiteY37" fmla="*/ 755650 h 1155700"/>
              <a:gd name="connsiteX38" fmla="*/ 762648 w 826505"/>
              <a:gd name="connsiteY38" fmla="*/ 730250 h 1155700"/>
              <a:gd name="connsiteX39" fmla="*/ 813448 w 826505"/>
              <a:gd name="connsiteY39" fmla="*/ 723900 h 1155700"/>
              <a:gd name="connsiteX40" fmla="*/ 826148 w 826505"/>
              <a:gd name="connsiteY40" fmla="*/ 603250 h 1155700"/>
              <a:gd name="connsiteX41" fmla="*/ 819798 w 826505"/>
              <a:gd name="connsiteY41" fmla="*/ 514350 h 1155700"/>
              <a:gd name="connsiteX42" fmla="*/ 788048 w 826505"/>
              <a:gd name="connsiteY42" fmla="*/ 425450 h 1155700"/>
              <a:gd name="connsiteX43" fmla="*/ 775348 w 826505"/>
              <a:gd name="connsiteY43" fmla="*/ 374650 h 1155700"/>
              <a:gd name="connsiteX44" fmla="*/ 686448 w 826505"/>
              <a:gd name="connsiteY44" fmla="*/ 311150 h 1155700"/>
              <a:gd name="connsiteX45" fmla="*/ 667398 w 826505"/>
              <a:gd name="connsiteY45" fmla="*/ 273050 h 1155700"/>
              <a:gd name="connsiteX46" fmla="*/ 648348 w 826505"/>
              <a:gd name="connsiteY46" fmla="*/ 222250 h 1155700"/>
              <a:gd name="connsiteX47" fmla="*/ 597548 w 826505"/>
              <a:gd name="connsiteY47" fmla="*/ 127000 h 1155700"/>
              <a:gd name="connsiteX48" fmla="*/ 527698 w 826505"/>
              <a:gd name="connsiteY48" fmla="*/ 76200 h 1155700"/>
              <a:gd name="connsiteX49" fmla="*/ 546748 w 826505"/>
              <a:gd name="connsiteY49" fmla="*/ 31750 h 1155700"/>
              <a:gd name="connsiteX50" fmla="*/ 476898 w 826505"/>
              <a:gd name="connsiteY50" fmla="*/ 0 h 1155700"/>
              <a:gd name="connsiteX51" fmla="*/ 445148 w 826505"/>
              <a:gd name="connsiteY51" fmla="*/ 31750 h 1155700"/>
              <a:gd name="connsiteX52" fmla="*/ 432448 w 826505"/>
              <a:gd name="connsiteY52" fmla="*/ 57150 h 1155700"/>
              <a:gd name="connsiteX53" fmla="*/ 375298 w 826505"/>
              <a:gd name="connsiteY53" fmla="*/ 107950 h 1155700"/>
              <a:gd name="connsiteX54" fmla="*/ 356248 w 826505"/>
              <a:gd name="connsiteY54" fmla="*/ 120650 h 1155700"/>
              <a:gd name="connsiteX55" fmla="*/ 305448 w 826505"/>
              <a:gd name="connsiteY55" fmla="*/ 165100 h 1155700"/>
              <a:gd name="connsiteX56" fmla="*/ 299098 w 826505"/>
              <a:gd name="connsiteY56" fmla="*/ 184150 h 1155700"/>
              <a:gd name="connsiteX57" fmla="*/ 280048 w 826505"/>
              <a:gd name="connsiteY57" fmla="*/ 203200 h 1155700"/>
              <a:gd name="connsiteX58" fmla="*/ 222898 w 826505"/>
              <a:gd name="connsiteY58" fmla="*/ 139700 h 1155700"/>
              <a:gd name="connsiteX0" fmla="*/ 222898 w 826505"/>
              <a:gd name="connsiteY0" fmla="*/ 108643 h 1124643"/>
              <a:gd name="connsiteX1" fmla="*/ 153048 w 826505"/>
              <a:gd name="connsiteY1" fmla="*/ 165793 h 1124643"/>
              <a:gd name="connsiteX2" fmla="*/ 114948 w 826505"/>
              <a:gd name="connsiteY2" fmla="*/ 191193 h 1124643"/>
              <a:gd name="connsiteX3" fmla="*/ 95898 w 826505"/>
              <a:gd name="connsiteY3" fmla="*/ 248343 h 1124643"/>
              <a:gd name="connsiteX4" fmla="*/ 51448 w 826505"/>
              <a:gd name="connsiteY4" fmla="*/ 216593 h 1124643"/>
              <a:gd name="connsiteX5" fmla="*/ 38748 w 826505"/>
              <a:gd name="connsiteY5" fmla="*/ 292793 h 1124643"/>
              <a:gd name="connsiteX6" fmla="*/ 648 w 826505"/>
              <a:gd name="connsiteY6" fmla="*/ 451543 h 1124643"/>
              <a:gd name="connsiteX7" fmla="*/ 76848 w 826505"/>
              <a:gd name="connsiteY7" fmla="*/ 546793 h 1124643"/>
              <a:gd name="connsiteX8" fmla="*/ 64148 w 826505"/>
              <a:gd name="connsiteY8" fmla="*/ 584893 h 1124643"/>
              <a:gd name="connsiteX9" fmla="*/ 114948 w 826505"/>
              <a:gd name="connsiteY9" fmla="*/ 629343 h 1124643"/>
              <a:gd name="connsiteX10" fmla="*/ 127648 w 826505"/>
              <a:gd name="connsiteY10" fmla="*/ 654743 h 1124643"/>
              <a:gd name="connsiteX11" fmla="*/ 146698 w 826505"/>
              <a:gd name="connsiteY11" fmla="*/ 692843 h 1124643"/>
              <a:gd name="connsiteX12" fmla="*/ 165748 w 826505"/>
              <a:gd name="connsiteY12" fmla="*/ 705543 h 1124643"/>
              <a:gd name="connsiteX13" fmla="*/ 172098 w 826505"/>
              <a:gd name="connsiteY13" fmla="*/ 724593 h 1124643"/>
              <a:gd name="connsiteX14" fmla="*/ 178448 w 826505"/>
              <a:gd name="connsiteY14" fmla="*/ 756343 h 1124643"/>
              <a:gd name="connsiteX15" fmla="*/ 197498 w 826505"/>
              <a:gd name="connsiteY15" fmla="*/ 813493 h 1124643"/>
              <a:gd name="connsiteX16" fmla="*/ 203848 w 826505"/>
              <a:gd name="connsiteY16" fmla="*/ 838893 h 1124643"/>
              <a:gd name="connsiteX17" fmla="*/ 222898 w 826505"/>
              <a:gd name="connsiteY17" fmla="*/ 845243 h 1124643"/>
              <a:gd name="connsiteX18" fmla="*/ 235598 w 826505"/>
              <a:gd name="connsiteY18" fmla="*/ 864293 h 1124643"/>
              <a:gd name="connsiteX19" fmla="*/ 254648 w 826505"/>
              <a:gd name="connsiteY19" fmla="*/ 870643 h 1124643"/>
              <a:gd name="connsiteX20" fmla="*/ 292748 w 826505"/>
              <a:gd name="connsiteY20" fmla="*/ 902393 h 1124643"/>
              <a:gd name="connsiteX21" fmla="*/ 311798 w 826505"/>
              <a:gd name="connsiteY21" fmla="*/ 953193 h 1124643"/>
              <a:gd name="connsiteX22" fmla="*/ 368948 w 826505"/>
              <a:gd name="connsiteY22" fmla="*/ 1003993 h 1124643"/>
              <a:gd name="connsiteX23" fmla="*/ 407048 w 826505"/>
              <a:gd name="connsiteY23" fmla="*/ 1016693 h 1124643"/>
              <a:gd name="connsiteX24" fmla="*/ 445148 w 826505"/>
              <a:gd name="connsiteY24" fmla="*/ 1029393 h 1124643"/>
              <a:gd name="connsiteX25" fmla="*/ 464198 w 826505"/>
              <a:gd name="connsiteY25" fmla="*/ 1035743 h 1124643"/>
              <a:gd name="connsiteX26" fmla="*/ 508648 w 826505"/>
              <a:gd name="connsiteY26" fmla="*/ 1067493 h 1124643"/>
              <a:gd name="connsiteX27" fmla="*/ 546748 w 826505"/>
              <a:gd name="connsiteY27" fmla="*/ 1105593 h 1124643"/>
              <a:gd name="connsiteX28" fmla="*/ 565798 w 826505"/>
              <a:gd name="connsiteY28" fmla="*/ 1124643 h 1124643"/>
              <a:gd name="connsiteX29" fmla="*/ 661048 w 826505"/>
              <a:gd name="connsiteY29" fmla="*/ 1118293 h 1124643"/>
              <a:gd name="connsiteX30" fmla="*/ 641998 w 826505"/>
              <a:gd name="connsiteY30" fmla="*/ 1105593 h 1124643"/>
              <a:gd name="connsiteX31" fmla="*/ 654698 w 826505"/>
              <a:gd name="connsiteY31" fmla="*/ 965893 h 1124643"/>
              <a:gd name="connsiteX32" fmla="*/ 673748 w 826505"/>
              <a:gd name="connsiteY32" fmla="*/ 921443 h 1124643"/>
              <a:gd name="connsiteX33" fmla="*/ 705498 w 826505"/>
              <a:gd name="connsiteY33" fmla="*/ 857943 h 1124643"/>
              <a:gd name="connsiteX34" fmla="*/ 724548 w 826505"/>
              <a:gd name="connsiteY34" fmla="*/ 800793 h 1124643"/>
              <a:gd name="connsiteX35" fmla="*/ 730898 w 826505"/>
              <a:gd name="connsiteY35" fmla="*/ 769043 h 1124643"/>
              <a:gd name="connsiteX36" fmla="*/ 743598 w 826505"/>
              <a:gd name="connsiteY36" fmla="*/ 749993 h 1124643"/>
              <a:gd name="connsiteX37" fmla="*/ 756298 w 826505"/>
              <a:gd name="connsiteY37" fmla="*/ 724593 h 1124643"/>
              <a:gd name="connsiteX38" fmla="*/ 762648 w 826505"/>
              <a:gd name="connsiteY38" fmla="*/ 699193 h 1124643"/>
              <a:gd name="connsiteX39" fmla="*/ 813448 w 826505"/>
              <a:gd name="connsiteY39" fmla="*/ 692843 h 1124643"/>
              <a:gd name="connsiteX40" fmla="*/ 826148 w 826505"/>
              <a:gd name="connsiteY40" fmla="*/ 572193 h 1124643"/>
              <a:gd name="connsiteX41" fmla="*/ 819798 w 826505"/>
              <a:gd name="connsiteY41" fmla="*/ 483293 h 1124643"/>
              <a:gd name="connsiteX42" fmla="*/ 788048 w 826505"/>
              <a:gd name="connsiteY42" fmla="*/ 394393 h 1124643"/>
              <a:gd name="connsiteX43" fmla="*/ 775348 w 826505"/>
              <a:gd name="connsiteY43" fmla="*/ 343593 h 1124643"/>
              <a:gd name="connsiteX44" fmla="*/ 686448 w 826505"/>
              <a:gd name="connsiteY44" fmla="*/ 280093 h 1124643"/>
              <a:gd name="connsiteX45" fmla="*/ 667398 w 826505"/>
              <a:gd name="connsiteY45" fmla="*/ 241993 h 1124643"/>
              <a:gd name="connsiteX46" fmla="*/ 648348 w 826505"/>
              <a:gd name="connsiteY46" fmla="*/ 191193 h 1124643"/>
              <a:gd name="connsiteX47" fmla="*/ 597548 w 826505"/>
              <a:gd name="connsiteY47" fmla="*/ 95943 h 1124643"/>
              <a:gd name="connsiteX48" fmla="*/ 527698 w 826505"/>
              <a:gd name="connsiteY48" fmla="*/ 45143 h 1124643"/>
              <a:gd name="connsiteX49" fmla="*/ 546748 w 826505"/>
              <a:gd name="connsiteY49" fmla="*/ 693 h 1124643"/>
              <a:gd name="connsiteX50" fmla="*/ 470548 w 826505"/>
              <a:gd name="connsiteY50" fmla="*/ 51493 h 1124643"/>
              <a:gd name="connsiteX51" fmla="*/ 445148 w 826505"/>
              <a:gd name="connsiteY51" fmla="*/ 693 h 1124643"/>
              <a:gd name="connsiteX52" fmla="*/ 432448 w 826505"/>
              <a:gd name="connsiteY52" fmla="*/ 26093 h 1124643"/>
              <a:gd name="connsiteX53" fmla="*/ 375298 w 826505"/>
              <a:gd name="connsiteY53" fmla="*/ 76893 h 1124643"/>
              <a:gd name="connsiteX54" fmla="*/ 356248 w 826505"/>
              <a:gd name="connsiteY54" fmla="*/ 89593 h 1124643"/>
              <a:gd name="connsiteX55" fmla="*/ 305448 w 826505"/>
              <a:gd name="connsiteY55" fmla="*/ 134043 h 1124643"/>
              <a:gd name="connsiteX56" fmla="*/ 299098 w 826505"/>
              <a:gd name="connsiteY56" fmla="*/ 153093 h 1124643"/>
              <a:gd name="connsiteX57" fmla="*/ 280048 w 826505"/>
              <a:gd name="connsiteY57" fmla="*/ 172143 h 1124643"/>
              <a:gd name="connsiteX58" fmla="*/ 222898 w 826505"/>
              <a:gd name="connsiteY58" fmla="*/ 108643 h 1124643"/>
              <a:gd name="connsiteX0" fmla="*/ 222898 w 826505"/>
              <a:gd name="connsiteY0" fmla="*/ 108730 h 1124730"/>
              <a:gd name="connsiteX1" fmla="*/ 153048 w 826505"/>
              <a:gd name="connsiteY1" fmla="*/ 165880 h 1124730"/>
              <a:gd name="connsiteX2" fmla="*/ 114948 w 826505"/>
              <a:gd name="connsiteY2" fmla="*/ 191280 h 1124730"/>
              <a:gd name="connsiteX3" fmla="*/ 95898 w 826505"/>
              <a:gd name="connsiteY3" fmla="*/ 248430 h 1124730"/>
              <a:gd name="connsiteX4" fmla="*/ 51448 w 826505"/>
              <a:gd name="connsiteY4" fmla="*/ 216680 h 1124730"/>
              <a:gd name="connsiteX5" fmla="*/ 38748 w 826505"/>
              <a:gd name="connsiteY5" fmla="*/ 292880 h 1124730"/>
              <a:gd name="connsiteX6" fmla="*/ 648 w 826505"/>
              <a:gd name="connsiteY6" fmla="*/ 451630 h 1124730"/>
              <a:gd name="connsiteX7" fmla="*/ 76848 w 826505"/>
              <a:gd name="connsiteY7" fmla="*/ 546880 h 1124730"/>
              <a:gd name="connsiteX8" fmla="*/ 64148 w 826505"/>
              <a:gd name="connsiteY8" fmla="*/ 584980 h 1124730"/>
              <a:gd name="connsiteX9" fmla="*/ 114948 w 826505"/>
              <a:gd name="connsiteY9" fmla="*/ 629430 h 1124730"/>
              <a:gd name="connsiteX10" fmla="*/ 127648 w 826505"/>
              <a:gd name="connsiteY10" fmla="*/ 654830 h 1124730"/>
              <a:gd name="connsiteX11" fmla="*/ 146698 w 826505"/>
              <a:gd name="connsiteY11" fmla="*/ 692930 h 1124730"/>
              <a:gd name="connsiteX12" fmla="*/ 165748 w 826505"/>
              <a:gd name="connsiteY12" fmla="*/ 705630 h 1124730"/>
              <a:gd name="connsiteX13" fmla="*/ 172098 w 826505"/>
              <a:gd name="connsiteY13" fmla="*/ 724680 h 1124730"/>
              <a:gd name="connsiteX14" fmla="*/ 178448 w 826505"/>
              <a:gd name="connsiteY14" fmla="*/ 756430 h 1124730"/>
              <a:gd name="connsiteX15" fmla="*/ 197498 w 826505"/>
              <a:gd name="connsiteY15" fmla="*/ 813580 h 1124730"/>
              <a:gd name="connsiteX16" fmla="*/ 203848 w 826505"/>
              <a:gd name="connsiteY16" fmla="*/ 838980 h 1124730"/>
              <a:gd name="connsiteX17" fmla="*/ 222898 w 826505"/>
              <a:gd name="connsiteY17" fmla="*/ 845330 h 1124730"/>
              <a:gd name="connsiteX18" fmla="*/ 235598 w 826505"/>
              <a:gd name="connsiteY18" fmla="*/ 864380 h 1124730"/>
              <a:gd name="connsiteX19" fmla="*/ 254648 w 826505"/>
              <a:gd name="connsiteY19" fmla="*/ 870730 h 1124730"/>
              <a:gd name="connsiteX20" fmla="*/ 292748 w 826505"/>
              <a:gd name="connsiteY20" fmla="*/ 902480 h 1124730"/>
              <a:gd name="connsiteX21" fmla="*/ 311798 w 826505"/>
              <a:gd name="connsiteY21" fmla="*/ 953280 h 1124730"/>
              <a:gd name="connsiteX22" fmla="*/ 368948 w 826505"/>
              <a:gd name="connsiteY22" fmla="*/ 1004080 h 1124730"/>
              <a:gd name="connsiteX23" fmla="*/ 407048 w 826505"/>
              <a:gd name="connsiteY23" fmla="*/ 1016780 h 1124730"/>
              <a:gd name="connsiteX24" fmla="*/ 445148 w 826505"/>
              <a:gd name="connsiteY24" fmla="*/ 1029480 h 1124730"/>
              <a:gd name="connsiteX25" fmla="*/ 464198 w 826505"/>
              <a:gd name="connsiteY25" fmla="*/ 1035830 h 1124730"/>
              <a:gd name="connsiteX26" fmla="*/ 508648 w 826505"/>
              <a:gd name="connsiteY26" fmla="*/ 1067580 h 1124730"/>
              <a:gd name="connsiteX27" fmla="*/ 546748 w 826505"/>
              <a:gd name="connsiteY27" fmla="*/ 1105680 h 1124730"/>
              <a:gd name="connsiteX28" fmla="*/ 565798 w 826505"/>
              <a:gd name="connsiteY28" fmla="*/ 1124730 h 1124730"/>
              <a:gd name="connsiteX29" fmla="*/ 661048 w 826505"/>
              <a:gd name="connsiteY29" fmla="*/ 1118380 h 1124730"/>
              <a:gd name="connsiteX30" fmla="*/ 641998 w 826505"/>
              <a:gd name="connsiteY30" fmla="*/ 1105680 h 1124730"/>
              <a:gd name="connsiteX31" fmla="*/ 654698 w 826505"/>
              <a:gd name="connsiteY31" fmla="*/ 965980 h 1124730"/>
              <a:gd name="connsiteX32" fmla="*/ 673748 w 826505"/>
              <a:gd name="connsiteY32" fmla="*/ 921530 h 1124730"/>
              <a:gd name="connsiteX33" fmla="*/ 705498 w 826505"/>
              <a:gd name="connsiteY33" fmla="*/ 858030 h 1124730"/>
              <a:gd name="connsiteX34" fmla="*/ 724548 w 826505"/>
              <a:gd name="connsiteY34" fmla="*/ 800880 h 1124730"/>
              <a:gd name="connsiteX35" fmla="*/ 730898 w 826505"/>
              <a:gd name="connsiteY35" fmla="*/ 769130 h 1124730"/>
              <a:gd name="connsiteX36" fmla="*/ 743598 w 826505"/>
              <a:gd name="connsiteY36" fmla="*/ 750080 h 1124730"/>
              <a:gd name="connsiteX37" fmla="*/ 756298 w 826505"/>
              <a:gd name="connsiteY37" fmla="*/ 724680 h 1124730"/>
              <a:gd name="connsiteX38" fmla="*/ 762648 w 826505"/>
              <a:gd name="connsiteY38" fmla="*/ 699280 h 1124730"/>
              <a:gd name="connsiteX39" fmla="*/ 813448 w 826505"/>
              <a:gd name="connsiteY39" fmla="*/ 692930 h 1124730"/>
              <a:gd name="connsiteX40" fmla="*/ 826148 w 826505"/>
              <a:gd name="connsiteY40" fmla="*/ 572280 h 1124730"/>
              <a:gd name="connsiteX41" fmla="*/ 819798 w 826505"/>
              <a:gd name="connsiteY41" fmla="*/ 483380 h 1124730"/>
              <a:gd name="connsiteX42" fmla="*/ 788048 w 826505"/>
              <a:gd name="connsiteY42" fmla="*/ 394480 h 1124730"/>
              <a:gd name="connsiteX43" fmla="*/ 775348 w 826505"/>
              <a:gd name="connsiteY43" fmla="*/ 343680 h 1124730"/>
              <a:gd name="connsiteX44" fmla="*/ 686448 w 826505"/>
              <a:gd name="connsiteY44" fmla="*/ 280180 h 1124730"/>
              <a:gd name="connsiteX45" fmla="*/ 667398 w 826505"/>
              <a:gd name="connsiteY45" fmla="*/ 242080 h 1124730"/>
              <a:gd name="connsiteX46" fmla="*/ 648348 w 826505"/>
              <a:gd name="connsiteY46" fmla="*/ 191280 h 1124730"/>
              <a:gd name="connsiteX47" fmla="*/ 597548 w 826505"/>
              <a:gd name="connsiteY47" fmla="*/ 96030 h 1124730"/>
              <a:gd name="connsiteX48" fmla="*/ 527698 w 826505"/>
              <a:gd name="connsiteY48" fmla="*/ 45230 h 1124730"/>
              <a:gd name="connsiteX49" fmla="*/ 534048 w 826505"/>
              <a:gd name="connsiteY49" fmla="*/ 45230 h 1124730"/>
              <a:gd name="connsiteX50" fmla="*/ 470548 w 826505"/>
              <a:gd name="connsiteY50" fmla="*/ 51580 h 1124730"/>
              <a:gd name="connsiteX51" fmla="*/ 445148 w 826505"/>
              <a:gd name="connsiteY51" fmla="*/ 780 h 1124730"/>
              <a:gd name="connsiteX52" fmla="*/ 432448 w 826505"/>
              <a:gd name="connsiteY52" fmla="*/ 26180 h 1124730"/>
              <a:gd name="connsiteX53" fmla="*/ 375298 w 826505"/>
              <a:gd name="connsiteY53" fmla="*/ 76980 h 1124730"/>
              <a:gd name="connsiteX54" fmla="*/ 356248 w 826505"/>
              <a:gd name="connsiteY54" fmla="*/ 89680 h 1124730"/>
              <a:gd name="connsiteX55" fmla="*/ 305448 w 826505"/>
              <a:gd name="connsiteY55" fmla="*/ 134130 h 1124730"/>
              <a:gd name="connsiteX56" fmla="*/ 299098 w 826505"/>
              <a:gd name="connsiteY56" fmla="*/ 153180 h 1124730"/>
              <a:gd name="connsiteX57" fmla="*/ 280048 w 826505"/>
              <a:gd name="connsiteY57" fmla="*/ 172230 h 1124730"/>
              <a:gd name="connsiteX58" fmla="*/ 222898 w 826505"/>
              <a:gd name="connsiteY58" fmla="*/ 108730 h 1124730"/>
              <a:gd name="connsiteX0" fmla="*/ 222898 w 826505"/>
              <a:gd name="connsiteY0" fmla="*/ 108730 h 1124730"/>
              <a:gd name="connsiteX1" fmla="*/ 153048 w 826505"/>
              <a:gd name="connsiteY1" fmla="*/ 165880 h 1124730"/>
              <a:gd name="connsiteX2" fmla="*/ 114948 w 826505"/>
              <a:gd name="connsiteY2" fmla="*/ 191280 h 1124730"/>
              <a:gd name="connsiteX3" fmla="*/ 95898 w 826505"/>
              <a:gd name="connsiteY3" fmla="*/ 248430 h 1124730"/>
              <a:gd name="connsiteX4" fmla="*/ 51448 w 826505"/>
              <a:gd name="connsiteY4" fmla="*/ 216680 h 1124730"/>
              <a:gd name="connsiteX5" fmla="*/ 38748 w 826505"/>
              <a:gd name="connsiteY5" fmla="*/ 292880 h 1124730"/>
              <a:gd name="connsiteX6" fmla="*/ 648 w 826505"/>
              <a:gd name="connsiteY6" fmla="*/ 451630 h 1124730"/>
              <a:gd name="connsiteX7" fmla="*/ 76848 w 826505"/>
              <a:gd name="connsiteY7" fmla="*/ 546880 h 1124730"/>
              <a:gd name="connsiteX8" fmla="*/ 64148 w 826505"/>
              <a:gd name="connsiteY8" fmla="*/ 584980 h 1124730"/>
              <a:gd name="connsiteX9" fmla="*/ 114948 w 826505"/>
              <a:gd name="connsiteY9" fmla="*/ 629430 h 1124730"/>
              <a:gd name="connsiteX10" fmla="*/ 127648 w 826505"/>
              <a:gd name="connsiteY10" fmla="*/ 654830 h 1124730"/>
              <a:gd name="connsiteX11" fmla="*/ 146698 w 826505"/>
              <a:gd name="connsiteY11" fmla="*/ 692930 h 1124730"/>
              <a:gd name="connsiteX12" fmla="*/ 165748 w 826505"/>
              <a:gd name="connsiteY12" fmla="*/ 705630 h 1124730"/>
              <a:gd name="connsiteX13" fmla="*/ 172098 w 826505"/>
              <a:gd name="connsiteY13" fmla="*/ 724680 h 1124730"/>
              <a:gd name="connsiteX14" fmla="*/ 178448 w 826505"/>
              <a:gd name="connsiteY14" fmla="*/ 756430 h 1124730"/>
              <a:gd name="connsiteX15" fmla="*/ 197498 w 826505"/>
              <a:gd name="connsiteY15" fmla="*/ 813580 h 1124730"/>
              <a:gd name="connsiteX16" fmla="*/ 203848 w 826505"/>
              <a:gd name="connsiteY16" fmla="*/ 838980 h 1124730"/>
              <a:gd name="connsiteX17" fmla="*/ 222898 w 826505"/>
              <a:gd name="connsiteY17" fmla="*/ 845330 h 1124730"/>
              <a:gd name="connsiteX18" fmla="*/ 235598 w 826505"/>
              <a:gd name="connsiteY18" fmla="*/ 864380 h 1124730"/>
              <a:gd name="connsiteX19" fmla="*/ 254648 w 826505"/>
              <a:gd name="connsiteY19" fmla="*/ 870730 h 1124730"/>
              <a:gd name="connsiteX20" fmla="*/ 292748 w 826505"/>
              <a:gd name="connsiteY20" fmla="*/ 902480 h 1124730"/>
              <a:gd name="connsiteX21" fmla="*/ 311798 w 826505"/>
              <a:gd name="connsiteY21" fmla="*/ 953280 h 1124730"/>
              <a:gd name="connsiteX22" fmla="*/ 368948 w 826505"/>
              <a:gd name="connsiteY22" fmla="*/ 1004080 h 1124730"/>
              <a:gd name="connsiteX23" fmla="*/ 407048 w 826505"/>
              <a:gd name="connsiteY23" fmla="*/ 1016780 h 1124730"/>
              <a:gd name="connsiteX24" fmla="*/ 445148 w 826505"/>
              <a:gd name="connsiteY24" fmla="*/ 1029480 h 1124730"/>
              <a:gd name="connsiteX25" fmla="*/ 464198 w 826505"/>
              <a:gd name="connsiteY25" fmla="*/ 1035830 h 1124730"/>
              <a:gd name="connsiteX26" fmla="*/ 508648 w 826505"/>
              <a:gd name="connsiteY26" fmla="*/ 1067580 h 1124730"/>
              <a:gd name="connsiteX27" fmla="*/ 546748 w 826505"/>
              <a:gd name="connsiteY27" fmla="*/ 1105680 h 1124730"/>
              <a:gd name="connsiteX28" fmla="*/ 565798 w 826505"/>
              <a:gd name="connsiteY28" fmla="*/ 1124730 h 1124730"/>
              <a:gd name="connsiteX29" fmla="*/ 661048 w 826505"/>
              <a:gd name="connsiteY29" fmla="*/ 1118380 h 1124730"/>
              <a:gd name="connsiteX30" fmla="*/ 641998 w 826505"/>
              <a:gd name="connsiteY30" fmla="*/ 1105680 h 1124730"/>
              <a:gd name="connsiteX31" fmla="*/ 654698 w 826505"/>
              <a:gd name="connsiteY31" fmla="*/ 965980 h 1124730"/>
              <a:gd name="connsiteX32" fmla="*/ 673748 w 826505"/>
              <a:gd name="connsiteY32" fmla="*/ 921530 h 1124730"/>
              <a:gd name="connsiteX33" fmla="*/ 705498 w 826505"/>
              <a:gd name="connsiteY33" fmla="*/ 858030 h 1124730"/>
              <a:gd name="connsiteX34" fmla="*/ 724548 w 826505"/>
              <a:gd name="connsiteY34" fmla="*/ 800880 h 1124730"/>
              <a:gd name="connsiteX35" fmla="*/ 730898 w 826505"/>
              <a:gd name="connsiteY35" fmla="*/ 769130 h 1124730"/>
              <a:gd name="connsiteX36" fmla="*/ 743598 w 826505"/>
              <a:gd name="connsiteY36" fmla="*/ 750080 h 1124730"/>
              <a:gd name="connsiteX37" fmla="*/ 756298 w 826505"/>
              <a:gd name="connsiteY37" fmla="*/ 724680 h 1124730"/>
              <a:gd name="connsiteX38" fmla="*/ 762648 w 826505"/>
              <a:gd name="connsiteY38" fmla="*/ 699280 h 1124730"/>
              <a:gd name="connsiteX39" fmla="*/ 813448 w 826505"/>
              <a:gd name="connsiteY39" fmla="*/ 692930 h 1124730"/>
              <a:gd name="connsiteX40" fmla="*/ 826148 w 826505"/>
              <a:gd name="connsiteY40" fmla="*/ 572280 h 1124730"/>
              <a:gd name="connsiteX41" fmla="*/ 819798 w 826505"/>
              <a:gd name="connsiteY41" fmla="*/ 483380 h 1124730"/>
              <a:gd name="connsiteX42" fmla="*/ 788048 w 826505"/>
              <a:gd name="connsiteY42" fmla="*/ 394480 h 1124730"/>
              <a:gd name="connsiteX43" fmla="*/ 775348 w 826505"/>
              <a:gd name="connsiteY43" fmla="*/ 343680 h 1124730"/>
              <a:gd name="connsiteX44" fmla="*/ 686448 w 826505"/>
              <a:gd name="connsiteY44" fmla="*/ 280180 h 1124730"/>
              <a:gd name="connsiteX45" fmla="*/ 667398 w 826505"/>
              <a:gd name="connsiteY45" fmla="*/ 242080 h 1124730"/>
              <a:gd name="connsiteX46" fmla="*/ 648348 w 826505"/>
              <a:gd name="connsiteY46" fmla="*/ 191280 h 1124730"/>
              <a:gd name="connsiteX47" fmla="*/ 597548 w 826505"/>
              <a:gd name="connsiteY47" fmla="*/ 96030 h 1124730"/>
              <a:gd name="connsiteX48" fmla="*/ 527698 w 826505"/>
              <a:gd name="connsiteY48" fmla="*/ 45230 h 1124730"/>
              <a:gd name="connsiteX49" fmla="*/ 534048 w 826505"/>
              <a:gd name="connsiteY49" fmla="*/ 45230 h 1124730"/>
              <a:gd name="connsiteX50" fmla="*/ 470548 w 826505"/>
              <a:gd name="connsiteY50" fmla="*/ 51580 h 1124730"/>
              <a:gd name="connsiteX51" fmla="*/ 445148 w 826505"/>
              <a:gd name="connsiteY51" fmla="*/ 780 h 1124730"/>
              <a:gd name="connsiteX52" fmla="*/ 413398 w 826505"/>
              <a:gd name="connsiteY52" fmla="*/ 64280 h 1124730"/>
              <a:gd name="connsiteX53" fmla="*/ 375298 w 826505"/>
              <a:gd name="connsiteY53" fmla="*/ 76980 h 1124730"/>
              <a:gd name="connsiteX54" fmla="*/ 356248 w 826505"/>
              <a:gd name="connsiteY54" fmla="*/ 89680 h 1124730"/>
              <a:gd name="connsiteX55" fmla="*/ 305448 w 826505"/>
              <a:gd name="connsiteY55" fmla="*/ 134130 h 1124730"/>
              <a:gd name="connsiteX56" fmla="*/ 299098 w 826505"/>
              <a:gd name="connsiteY56" fmla="*/ 153180 h 1124730"/>
              <a:gd name="connsiteX57" fmla="*/ 280048 w 826505"/>
              <a:gd name="connsiteY57" fmla="*/ 172230 h 1124730"/>
              <a:gd name="connsiteX58" fmla="*/ 222898 w 826505"/>
              <a:gd name="connsiteY58" fmla="*/ 108730 h 1124730"/>
              <a:gd name="connsiteX0" fmla="*/ 222898 w 826505"/>
              <a:gd name="connsiteY0" fmla="*/ 64321 h 1080321"/>
              <a:gd name="connsiteX1" fmla="*/ 153048 w 826505"/>
              <a:gd name="connsiteY1" fmla="*/ 121471 h 1080321"/>
              <a:gd name="connsiteX2" fmla="*/ 114948 w 826505"/>
              <a:gd name="connsiteY2" fmla="*/ 146871 h 1080321"/>
              <a:gd name="connsiteX3" fmla="*/ 95898 w 826505"/>
              <a:gd name="connsiteY3" fmla="*/ 204021 h 1080321"/>
              <a:gd name="connsiteX4" fmla="*/ 51448 w 826505"/>
              <a:gd name="connsiteY4" fmla="*/ 172271 h 1080321"/>
              <a:gd name="connsiteX5" fmla="*/ 38748 w 826505"/>
              <a:gd name="connsiteY5" fmla="*/ 248471 h 1080321"/>
              <a:gd name="connsiteX6" fmla="*/ 648 w 826505"/>
              <a:gd name="connsiteY6" fmla="*/ 407221 h 1080321"/>
              <a:gd name="connsiteX7" fmla="*/ 76848 w 826505"/>
              <a:gd name="connsiteY7" fmla="*/ 502471 h 1080321"/>
              <a:gd name="connsiteX8" fmla="*/ 64148 w 826505"/>
              <a:gd name="connsiteY8" fmla="*/ 540571 h 1080321"/>
              <a:gd name="connsiteX9" fmla="*/ 114948 w 826505"/>
              <a:gd name="connsiteY9" fmla="*/ 585021 h 1080321"/>
              <a:gd name="connsiteX10" fmla="*/ 127648 w 826505"/>
              <a:gd name="connsiteY10" fmla="*/ 610421 h 1080321"/>
              <a:gd name="connsiteX11" fmla="*/ 146698 w 826505"/>
              <a:gd name="connsiteY11" fmla="*/ 648521 h 1080321"/>
              <a:gd name="connsiteX12" fmla="*/ 165748 w 826505"/>
              <a:gd name="connsiteY12" fmla="*/ 661221 h 1080321"/>
              <a:gd name="connsiteX13" fmla="*/ 172098 w 826505"/>
              <a:gd name="connsiteY13" fmla="*/ 680271 h 1080321"/>
              <a:gd name="connsiteX14" fmla="*/ 178448 w 826505"/>
              <a:gd name="connsiteY14" fmla="*/ 712021 h 1080321"/>
              <a:gd name="connsiteX15" fmla="*/ 197498 w 826505"/>
              <a:gd name="connsiteY15" fmla="*/ 769171 h 1080321"/>
              <a:gd name="connsiteX16" fmla="*/ 203848 w 826505"/>
              <a:gd name="connsiteY16" fmla="*/ 794571 h 1080321"/>
              <a:gd name="connsiteX17" fmla="*/ 222898 w 826505"/>
              <a:gd name="connsiteY17" fmla="*/ 800921 h 1080321"/>
              <a:gd name="connsiteX18" fmla="*/ 235598 w 826505"/>
              <a:gd name="connsiteY18" fmla="*/ 819971 h 1080321"/>
              <a:gd name="connsiteX19" fmla="*/ 254648 w 826505"/>
              <a:gd name="connsiteY19" fmla="*/ 826321 h 1080321"/>
              <a:gd name="connsiteX20" fmla="*/ 292748 w 826505"/>
              <a:gd name="connsiteY20" fmla="*/ 858071 h 1080321"/>
              <a:gd name="connsiteX21" fmla="*/ 311798 w 826505"/>
              <a:gd name="connsiteY21" fmla="*/ 908871 h 1080321"/>
              <a:gd name="connsiteX22" fmla="*/ 368948 w 826505"/>
              <a:gd name="connsiteY22" fmla="*/ 959671 h 1080321"/>
              <a:gd name="connsiteX23" fmla="*/ 407048 w 826505"/>
              <a:gd name="connsiteY23" fmla="*/ 972371 h 1080321"/>
              <a:gd name="connsiteX24" fmla="*/ 445148 w 826505"/>
              <a:gd name="connsiteY24" fmla="*/ 985071 h 1080321"/>
              <a:gd name="connsiteX25" fmla="*/ 464198 w 826505"/>
              <a:gd name="connsiteY25" fmla="*/ 991421 h 1080321"/>
              <a:gd name="connsiteX26" fmla="*/ 508648 w 826505"/>
              <a:gd name="connsiteY26" fmla="*/ 1023171 h 1080321"/>
              <a:gd name="connsiteX27" fmla="*/ 546748 w 826505"/>
              <a:gd name="connsiteY27" fmla="*/ 1061271 h 1080321"/>
              <a:gd name="connsiteX28" fmla="*/ 565798 w 826505"/>
              <a:gd name="connsiteY28" fmla="*/ 1080321 h 1080321"/>
              <a:gd name="connsiteX29" fmla="*/ 661048 w 826505"/>
              <a:gd name="connsiteY29" fmla="*/ 1073971 h 1080321"/>
              <a:gd name="connsiteX30" fmla="*/ 641998 w 826505"/>
              <a:gd name="connsiteY30" fmla="*/ 1061271 h 1080321"/>
              <a:gd name="connsiteX31" fmla="*/ 654698 w 826505"/>
              <a:gd name="connsiteY31" fmla="*/ 921571 h 1080321"/>
              <a:gd name="connsiteX32" fmla="*/ 673748 w 826505"/>
              <a:gd name="connsiteY32" fmla="*/ 877121 h 1080321"/>
              <a:gd name="connsiteX33" fmla="*/ 705498 w 826505"/>
              <a:gd name="connsiteY33" fmla="*/ 813621 h 1080321"/>
              <a:gd name="connsiteX34" fmla="*/ 724548 w 826505"/>
              <a:gd name="connsiteY34" fmla="*/ 756471 h 1080321"/>
              <a:gd name="connsiteX35" fmla="*/ 730898 w 826505"/>
              <a:gd name="connsiteY35" fmla="*/ 724721 h 1080321"/>
              <a:gd name="connsiteX36" fmla="*/ 743598 w 826505"/>
              <a:gd name="connsiteY36" fmla="*/ 705671 h 1080321"/>
              <a:gd name="connsiteX37" fmla="*/ 756298 w 826505"/>
              <a:gd name="connsiteY37" fmla="*/ 680271 h 1080321"/>
              <a:gd name="connsiteX38" fmla="*/ 762648 w 826505"/>
              <a:gd name="connsiteY38" fmla="*/ 654871 h 1080321"/>
              <a:gd name="connsiteX39" fmla="*/ 813448 w 826505"/>
              <a:gd name="connsiteY39" fmla="*/ 648521 h 1080321"/>
              <a:gd name="connsiteX40" fmla="*/ 826148 w 826505"/>
              <a:gd name="connsiteY40" fmla="*/ 527871 h 1080321"/>
              <a:gd name="connsiteX41" fmla="*/ 819798 w 826505"/>
              <a:gd name="connsiteY41" fmla="*/ 438971 h 1080321"/>
              <a:gd name="connsiteX42" fmla="*/ 788048 w 826505"/>
              <a:gd name="connsiteY42" fmla="*/ 350071 h 1080321"/>
              <a:gd name="connsiteX43" fmla="*/ 775348 w 826505"/>
              <a:gd name="connsiteY43" fmla="*/ 299271 h 1080321"/>
              <a:gd name="connsiteX44" fmla="*/ 686448 w 826505"/>
              <a:gd name="connsiteY44" fmla="*/ 235771 h 1080321"/>
              <a:gd name="connsiteX45" fmla="*/ 667398 w 826505"/>
              <a:gd name="connsiteY45" fmla="*/ 197671 h 1080321"/>
              <a:gd name="connsiteX46" fmla="*/ 648348 w 826505"/>
              <a:gd name="connsiteY46" fmla="*/ 146871 h 1080321"/>
              <a:gd name="connsiteX47" fmla="*/ 597548 w 826505"/>
              <a:gd name="connsiteY47" fmla="*/ 51621 h 1080321"/>
              <a:gd name="connsiteX48" fmla="*/ 527698 w 826505"/>
              <a:gd name="connsiteY48" fmla="*/ 821 h 1080321"/>
              <a:gd name="connsiteX49" fmla="*/ 534048 w 826505"/>
              <a:gd name="connsiteY49" fmla="*/ 821 h 1080321"/>
              <a:gd name="connsiteX50" fmla="*/ 470548 w 826505"/>
              <a:gd name="connsiteY50" fmla="*/ 7171 h 1080321"/>
              <a:gd name="connsiteX51" fmla="*/ 464198 w 826505"/>
              <a:gd name="connsiteY51" fmla="*/ 19871 h 1080321"/>
              <a:gd name="connsiteX52" fmla="*/ 413398 w 826505"/>
              <a:gd name="connsiteY52" fmla="*/ 19871 h 1080321"/>
              <a:gd name="connsiteX53" fmla="*/ 375298 w 826505"/>
              <a:gd name="connsiteY53" fmla="*/ 32571 h 1080321"/>
              <a:gd name="connsiteX54" fmla="*/ 356248 w 826505"/>
              <a:gd name="connsiteY54" fmla="*/ 45271 h 1080321"/>
              <a:gd name="connsiteX55" fmla="*/ 305448 w 826505"/>
              <a:gd name="connsiteY55" fmla="*/ 89721 h 1080321"/>
              <a:gd name="connsiteX56" fmla="*/ 299098 w 826505"/>
              <a:gd name="connsiteY56" fmla="*/ 108771 h 1080321"/>
              <a:gd name="connsiteX57" fmla="*/ 280048 w 826505"/>
              <a:gd name="connsiteY57" fmla="*/ 127821 h 1080321"/>
              <a:gd name="connsiteX58" fmla="*/ 222898 w 826505"/>
              <a:gd name="connsiteY58" fmla="*/ 64321 h 108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26505" h="1080321">
                <a:moveTo>
                  <a:pt x="222898" y="64321"/>
                </a:moveTo>
                <a:cubicBezTo>
                  <a:pt x="173960" y="69759"/>
                  <a:pt x="171040" y="107713"/>
                  <a:pt x="153048" y="121471"/>
                </a:cubicBezTo>
                <a:cubicBezTo>
                  <a:pt x="135056" y="135229"/>
                  <a:pt x="114948" y="146871"/>
                  <a:pt x="114948" y="146871"/>
                </a:cubicBezTo>
                <a:cubicBezTo>
                  <a:pt x="108598" y="165921"/>
                  <a:pt x="106481" y="199788"/>
                  <a:pt x="95898" y="204021"/>
                </a:cubicBezTo>
                <a:cubicBezTo>
                  <a:pt x="85315" y="208254"/>
                  <a:pt x="60973" y="164863"/>
                  <a:pt x="51448" y="172271"/>
                </a:cubicBezTo>
                <a:cubicBezTo>
                  <a:pt x="41923" y="179679"/>
                  <a:pt x="40865" y="209313"/>
                  <a:pt x="38748" y="248471"/>
                </a:cubicBezTo>
                <a:cubicBezTo>
                  <a:pt x="36631" y="287629"/>
                  <a:pt x="-5702" y="364888"/>
                  <a:pt x="648" y="407221"/>
                </a:cubicBezTo>
                <a:cubicBezTo>
                  <a:pt x="6998" y="449554"/>
                  <a:pt x="66265" y="480246"/>
                  <a:pt x="76848" y="502471"/>
                </a:cubicBezTo>
                <a:cubicBezTo>
                  <a:pt x="87431" y="524696"/>
                  <a:pt x="57798" y="526813"/>
                  <a:pt x="64148" y="540571"/>
                </a:cubicBezTo>
                <a:cubicBezTo>
                  <a:pt x="70498" y="554329"/>
                  <a:pt x="104365" y="573379"/>
                  <a:pt x="114948" y="585021"/>
                </a:cubicBezTo>
                <a:cubicBezTo>
                  <a:pt x="125531" y="596663"/>
                  <a:pt x="124655" y="601441"/>
                  <a:pt x="127648" y="610421"/>
                </a:cubicBezTo>
                <a:cubicBezTo>
                  <a:pt x="132813" y="625915"/>
                  <a:pt x="134388" y="636211"/>
                  <a:pt x="146698" y="648521"/>
                </a:cubicBezTo>
                <a:cubicBezTo>
                  <a:pt x="152094" y="653917"/>
                  <a:pt x="159398" y="656988"/>
                  <a:pt x="165748" y="661221"/>
                </a:cubicBezTo>
                <a:cubicBezTo>
                  <a:pt x="167865" y="667571"/>
                  <a:pt x="170475" y="673777"/>
                  <a:pt x="172098" y="680271"/>
                </a:cubicBezTo>
                <a:cubicBezTo>
                  <a:pt x="174716" y="690742"/>
                  <a:pt x="175483" y="701643"/>
                  <a:pt x="178448" y="712021"/>
                </a:cubicBezTo>
                <a:cubicBezTo>
                  <a:pt x="183965" y="731329"/>
                  <a:pt x="192628" y="749690"/>
                  <a:pt x="197498" y="769171"/>
                </a:cubicBezTo>
                <a:cubicBezTo>
                  <a:pt x="199615" y="777638"/>
                  <a:pt x="198396" y="787756"/>
                  <a:pt x="203848" y="794571"/>
                </a:cubicBezTo>
                <a:cubicBezTo>
                  <a:pt x="208029" y="799798"/>
                  <a:pt x="216548" y="798804"/>
                  <a:pt x="222898" y="800921"/>
                </a:cubicBezTo>
                <a:cubicBezTo>
                  <a:pt x="227131" y="807271"/>
                  <a:pt x="229639" y="815203"/>
                  <a:pt x="235598" y="819971"/>
                </a:cubicBezTo>
                <a:cubicBezTo>
                  <a:pt x="240825" y="824152"/>
                  <a:pt x="248661" y="823328"/>
                  <a:pt x="254648" y="826321"/>
                </a:cubicBezTo>
                <a:cubicBezTo>
                  <a:pt x="272329" y="835162"/>
                  <a:pt x="278704" y="844027"/>
                  <a:pt x="292748" y="858071"/>
                </a:cubicBezTo>
                <a:cubicBezTo>
                  <a:pt x="297219" y="875956"/>
                  <a:pt x="299723" y="893777"/>
                  <a:pt x="311798" y="908871"/>
                </a:cubicBezTo>
                <a:cubicBezTo>
                  <a:pt x="319726" y="918781"/>
                  <a:pt x="350068" y="951280"/>
                  <a:pt x="368948" y="959671"/>
                </a:cubicBezTo>
                <a:cubicBezTo>
                  <a:pt x="381181" y="965108"/>
                  <a:pt x="394348" y="968138"/>
                  <a:pt x="407048" y="972371"/>
                </a:cubicBezTo>
                <a:lnTo>
                  <a:pt x="445148" y="985071"/>
                </a:lnTo>
                <a:cubicBezTo>
                  <a:pt x="451498" y="987188"/>
                  <a:pt x="458629" y="987708"/>
                  <a:pt x="464198" y="991421"/>
                </a:cubicBezTo>
                <a:cubicBezTo>
                  <a:pt x="477449" y="1000255"/>
                  <a:pt x="497396" y="1013044"/>
                  <a:pt x="508648" y="1023171"/>
                </a:cubicBezTo>
                <a:cubicBezTo>
                  <a:pt x="521998" y="1035186"/>
                  <a:pt x="534048" y="1048571"/>
                  <a:pt x="546748" y="1061271"/>
                </a:cubicBezTo>
                <a:lnTo>
                  <a:pt x="565798" y="1080321"/>
                </a:lnTo>
                <a:cubicBezTo>
                  <a:pt x="597548" y="1078204"/>
                  <a:pt x="630178" y="1081689"/>
                  <a:pt x="661048" y="1073971"/>
                </a:cubicBezTo>
                <a:cubicBezTo>
                  <a:pt x="668452" y="1072120"/>
                  <a:pt x="642316" y="1068896"/>
                  <a:pt x="641998" y="1061271"/>
                </a:cubicBezTo>
                <a:cubicBezTo>
                  <a:pt x="640051" y="1014553"/>
                  <a:pt x="639912" y="965930"/>
                  <a:pt x="654698" y="921571"/>
                </a:cubicBezTo>
                <a:cubicBezTo>
                  <a:pt x="669590" y="876895"/>
                  <a:pt x="650208" y="932048"/>
                  <a:pt x="673748" y="877121"/>
                </a:cubicBezTo>
                <a:cubicBezTo>
                  <a:pt x="698919" y="818389"/>
                  <a:pt x="642551" y="923778"/>
                  <a:pt x="705498" y="813621"/>
                </a:cubicBezTo>
                <a:cubicBezTo>
                  <a:pt x="723696" y="722630"/>
                  <a:pt x="698258" y="835341"/>
                  <a:pt x="724548" y="756471"/>
                </a:cubicBezTo>
                <a:cubicBezTo>
                  <a:pt x="727961" y="746232"/>
                  <a:pt x="727108" y="734827"/>
                  <a:pt x="730898" y="724721"/>
                </a:cubicBezTo>
                <a:cubicBezTo>
                  <a:pt x="733578" y="717575"/>
                  <a:pt x="739812" y="712297"/>
                  <a:pt x="743598" y="705671"/>
                </a:cubicBezTo>
                <a:cubicBezTo>
                  <a:pt x="748294" y="697452"/>
                  <a:pt x="752974" y="689134"/>
                  <a:pt x="756298" y="680271"/>
                </a:cubicBezTo>
                <a:cubicBezTo>
                  <a:pt x="759362" y="672099"/>
                  <a:pt x="753123" y="660163"/>
                  <a:pt x="762648" y="654871"/>
                </a:cubicBezTo>
                <a:cubicBezTo>
                  <a:pt x="772173" y="649579"/>
                  <a:pt x="811331" y="654871"/>
                  <a:pt x="813448" y="648521"/>
                </a:cubicBezTo>
                <a:cubicBezTo>
                  <a:pt x="788241" y="572900"/>
                  <a:pt x="825090" y="562796"/>
                  <a:pt x="826148" y="527871"/>
                </a:cubicBezTo>
                <a:cubicBezTo>
                  <a:pt x="827206" y="492946"/>
                  <a:pt x="826148" y="468604"/>
                  <a:pt x="819798" y="438971"/>
                </a:cubicBezTo>
                <a:cubicBezTo>
                  <a:pt x="813448" y="409338"/>
                  <a:pt x="795456" y="373354"/>
                  <a:pt x="788048" y="350071"/>
                </a:cubicBezTo>
                <a:cubicBezTo>
                  <a:pt x="780640" y="326788"/>
                  <a:pt x="792281" y="318321"/>
                  <a:pt x="775348" y="299271"/>
                </a:cubicBezTo>
                <a:cubicBezTo>
                  <a:pt x="758415" y="280221"/>
                  <a:pt x="704440" y="252704"/>
                  <a:pt x="686448" y="235771"/>
                </a:cubicBezTo>
                <a:cubicBezTo>
                  <a:pt x="668456" y="218838"/>
                  <a:pt x="672991" y="210722"/>
                  <a:pt x="667398" y="197671"/>
                </a:cubicBezTo>
                <a:cubicBezTo>
                  <a:pt x="660274" y="181048"/>
                  <a:pt x="655996" y="163259"/>
                  <a:pt x="648348" y="146871"/>
                </a:cubicBezTo>
                <a:cubicBezTo>
                  <a:pt x="599392" y="41965"/>
                  <a:pt x="617656" y="75963"/>
                  <a:pt x="597548" y="51621"/>
                </a:cubicBezTo>
                <a:cubicBezTo>
                  <a:pt x="577440" y="27279"/>
                  <a:pt x="538281" y="9288"/>
                  <a:pt x="527698" y="821"/>
                </a:cubicBezTo>
                <a:cubicBezTo>
                  <a:pt x="517115" y="-7646"/>
                  <a:pt x="547201" y="53432"/>
                  <a:pt x="534048" y="821"/>
                </a:cubicBezTo>
                <a:cubicBezTo>
                  <a:pt x="480114" y="27788"/>
                  <a:pt x="482190" y="3996"/>
                  <a:pt x="470548" y="7171"/>
                </a:cubicBezTo>
                <a:cubicBezTo>
                  <a:pt x="458906" y="10346"/>
                  <a:pt x="475688" y="12211"/>
                  <a:pt x="464198" y="19871"/>
                </a:cubicBezTo>
                <a:cubicBezTo>
                  <a:pt x="459965" y="28338"/>
                  <a:pt x="428215" y="17754"/>
                  <a:pt x="413398" y="19871"/>
                </a:cubicBezTo>
                <a:cubicBezTo>
                  <a:pt x="398581" y="21988"/>
                  <a:pt x="384823" y="28338"/>
                  <a:pt x="375298" y="32571"/>
                </a:cubicBezTo>
                <a:cubicBezTo>
                  <a:pt x="365773" y="36804"/>
                  <a:pt x="362042" y="40304"/>
                  <a:pt x="356248" y="45271"/>
                </a:cubicBezTo>
                <a:cubicBezTo>
                  <a:pt x="279520" y="111038"/>
                  <a:pt x="379181" y="34422"/>
                  <a:pt x="305448" y="89721"/>
                </a:cubicBezTo>
                <a:cubicBezTo>
                  <a:pt x="303331" y="96071"/>
                  <a:pt x="302811" y="103202"/>
                  <a:pt x="299098" y="108771"/>
                </a:cubicBezTo>
                <a:cubicBezTo>
                  <a:pt x="294117" y="116243"/>
                  <a:pt x="286398" y="121471"/>
                  <a:pt x="280048" y="127821"/>
                </a:cubicBezTo>
                <a:lnTo>
                  <a:pt x="222898" y="64321"/>
                </a:lnTo>
                <a:close/>
              </a:path>
            </a:pathLst>
          </a:cu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B5338D96-FFC5-40C0-BA95-3B86912B914A}"/>
              </a:ext>
            </a:extLst>
          </p:cNvPr>
          <p:cNvSpPr/>
          <p:nvPr/>
        </p:nvSpPr>
        <p:spPr>
          <a:xfrm>
            <a:off x="6724213" y="3081535"/>
            <a:ext cx="836953" cy="1039957"/>
          </a:xfrm>
          <a:custGeom>
            <a:avLst/>
            <a:gdLst>
              <a:gd name="connsiteX0" fmla="*/ 311587 w 836953"/>
              <a:gd name="connsiteY0" fmla="*/ 39490 h 1039957"/>
              <a:gd name="connsiteX1" fmla="*/ 410012 w 836953"/>
              <a:gd name="connsiteY1" fmla="*/ 1390 h 1039957"/>
              <a:gd name="connsiteX2" fmla="*/ 517962 w 836953"/>
              <a:gd name="connsiteY2" fmla="*/ 17265 h 1039957"/>
              <a:gd name="connsiteX3" fmla="*/ 664012 w 836953"/>
              <a:gd name="connsiteY3" fmla="*/ 99815 h 1039957"/>
              <a:gd name="connsiteX4" fmla="*/ 698937 w 836953"/>
              <a:gd name="connsiteY4" fmla="*/ 125215 h 1039957"/>
              <a:gd name="connsiteX5" fmla="*/ 670362 w 836953"/>
              <a:gd name="connsiteY5" fmla="*/ 147440 h 1039957"/>
              <a:gd name="connsiteX6" fmla="*/ 781487 w 836953"/>
              <a:gd name="connsiteY6" fmla="*/ 261740 h 1039957"/>
              <a:gd name="connsiteX7" fmla="*/ 829112 w 836953"/>
              <a:gd name="connsiteY7" fmla="*/ 382390 h 1039957"/>
              <a:gd name="connsiteX8" fmla="*/ 787837 w 836953"/>
              <a:gd name="connsiteY8" fmla="*/ 382390 h 1039957"/>
              <a:gd name="connsiteX9" fmla="*/ 835462 w 836953"/>
              <a:gd name="connsiteY9" fmla="*/ 512565 h 1039957"/>
              <a:gd name="connsiteX10" fmla="*/ 822762 w 836953"/>
              <a:gd name="connsiteY10" fmla="*/ 591940 h 1039957"/>
              <a:gd name="connsiteX11" fmla="*/ 800537 w 836953"/>
              <a:gd name="connsiteY11" fmla="*/ 636390 h 1039957"/>
              <a:gd name="connsiteX12" fmla="*/ 784662 w 836953"/>
              <a:gd name="connsiteY12" fmla="*/ 607815 h 1039957"/>
              <a:gd name="connsiteX13" fmla="*/ 756087 w 836953"/>
              <a:gd name="connsiteY13" fmla="*/ 801490 h 1039957"/>
              <a:gd name="connsiteX14" fmla="*/ 708462 w 836953"/>
              <a:gd name="connsiteY14" fmla="*/ 893565 h 1039957"/>
              <a:gd name="connsiteX15" fmla="*/ 660837 w 836953"/>
              <a:gd name="connsiteY15" fmla="*/ 991990 h 1039957"/>
              <a:gd name="connsiteX16" fmla="*/ 587812 w 836953"/>
              <a:gd name="connsiteY16" fmla="*/ 1039615 h 1039957"/>
              <a:gd name="connsiteX17" fmla="*/ 438587 w 836953"/>
              <a:gd name="connsiteY17" fmla="*/ 969765 h 1039957"/>
              <a:gd name="connsiteX18" fmla="*/ 314762 w 836953"/>
              <a:gd name="connsiteY18" fmla="*/ 874515 h 1039957"/>
              <a:gd name="connsiteX19" fmla="*/ 209987 w 836953"/>
              <a:gd name="connsiteY19" fmla="*/ 753865 h 1039957"/>
              <a:gd name="connsiteX20" fmla="*/ 121087 w 836953"/>
              <a:gd name="connsiteY20" fmla="*/ 661790 h 1039957"/>
              <a:gd name="connsiteX21" fmla="*/ 54412 w 836953"/>
              <a:gd name="connsiteY21" fmla="*/ 490340 h 1039957"/>
              <a:gd name="connsiteX22" fmla="*/ 437 w 836953"/>
              <a:gd name="connsiteY22" fmla="*/ 464940 h 1039957"/>
              <a:gd name="connsiteX23" fmla="*/ 32187 w 836953"/>
              <a:gd name="connsiteY23" fmla="*/ 226815 h 1039957"/>
              <a:gd name="connsiteX24" fmla="*/ 89337 w 836953"/>
              <a:gd name="connsiteY24" fmla="*/ 128390 h 1039957"/>
              <a:gd name="connsiteX25" fmla="*/ 184587 w 836953"/>
              <a:gd name="connsiteY25" fmla="*/ 71240 h 1039957"/>
              <a:gd name="connsiteX26" fmla="*/ 311587 w 836953"/>
              <a:gd name="connsiteY26" fmla="*/ 39490 h 103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6953" h="1039957">
                <a:moveTo>
                  <a:pt x="311587" y="39490"/>
                </a:moveTo>
                <a:cubicBezTo>
                  <a:pt x="349158" y="27848"/>
                  <a:pt x="375616" y="5094"/>
                  <a:pt x="410012" y="1390"/>
                </a:cubicBezTo>
                <a:cubicBezTo>
                  <a:pt x="444408" y="-2314"/>
                  <a:pt x="475629" y="861"/>
                  <a:pt x="517962" y="17265"/>
                </a:cubicBezTo>
                <a:cubicBezTo>
                  <a:pt x="560295" y="33669"/>
                  <a:pt x="633850" y="81823"/>
                  <a:pt x="664012" y="99815"/>
                </a:cubicBezTo>
                <a:cubicBezTo>
                  <a:pt x="694174" y="117807"/>
                  <a:pt x="697879" y="117278"/>
                  <a:pt x="698937" y="125215"/>
                </a:cubicBezTo>
                <a:cubicBezTo>
                  <a:pt x="699995" y="133152"/>
                  <a:pt x="656604" y="124686"/>
                  <a:pt x="670362" y="147440"/>
                </a:cubicBezTo>
                <a:cubicBezTo>
                  <a:pt x="684120" y="170194"/>
                  <a:pt x="755029" y="222582"/>
                  <a:pt x="781487" y="261740"/>
                </a:cubicBezTo>
                <a:cubicBezTo>
                  <a:pt x="807945" y="300898"/>
                  <a:pt x="828054" y="362282"/>
                  <a:pt x="829112" y="382390"/>
                </a:cubicBezTo>
                <a:cubicBezTo>
                  <a:pt x="830170" y="402498"/>
                  <a:pt x="786779" y="360694"/>
                  <a:pt x="787837" y="382390"/>
                </a:cubicBezTo>
                <a:cubicBezTo>
                  <a:pt x="788895" y="404086"/>
                  <a:pt x="829641" y="477640"/>
                  <a:pt x="835462" y="512565"/>
                </a:cubicBezTo>
                <a:cubicBezTo>
                  <a:pt x="841283" y="547490"/>
                  <a:pt x="828583" y="571303"/>
                  <a:pt x="822762" y="591940"/>
                </a:cubicBezTo>
                <a:cubicBezTo>
                  <a:pt x="816941" y="612577"/>
                  <a:pt x="806887" y="633744"/>
                  <a:pt x="800537" y="636390"/>
                </a:cubicBezTo>
                <a:cubicBezTo>
                  <a:pt x="794187" y="639036"/>
                  <a:pt x="792070" y="580298"/>
                  <a:pt x="784662" y="607815"/>
                </a:cubicBezTo>
                <a:cubicBezTo>
                  <a:pt x="777254" y="635332"/>
                  <a:pt x="768787" y="753865"/>
                  <a:pt x="756087" y="801490"/>
                </a:cubicBezTo>
                <a:cubicBezTo>
                  <a:pt x="743387" y="849115"/>
                  <a:pt x="724337" y="861815"/>
                  <a:pt x="708462" y="893565"/>
                </a:cubicBezTo>
                <a:cubicBezTo>
                  <a:pt x="692587" y="925315"/>
                  <a:pt x="680945" y="967648"/>
                  <a:pt x="660837" y="991990"/>
                </a:cubicBezTo>
                <a:cubicBezTo>
                  <a:pt x="640729" y="1016332"/>
                  <a:pt x="624854" y="1043319"/>
                  <a:pt x="587812" y="1039615"/>
                </a:cubicBezTo>
                <a:cubicBezTo>
                  <a:pt x="550770" y="1035911"/>
                  <a:pt x="484095" y="997282"/>
                  <a:pt x="438587" y="969765"/>
                </a:cubicBezTo>
                <a:cubicBezTo>
                  <a:pt x="393079" y="942248"/>
                  <a:pt x="352862" y="910498"/>
                  <a:pt x="314762" y="874515"/>
                </a:cubicBezTo>
                <a:cubicBezTo>
                  <a:pt x="276662" y="838532"/>
                  <a:pt x="242266" y="789319"/>
                  <a:pt x="209987" y="753865"/>
                </a:cubicBezTo>
                <a:cubicBezTo>
                  <a:pt x="177708" y="718411"/>
                  <a:pt x="147016" y="705711"/>
                  <a:pt x="121087" y="661790"/>
                </a:cubicBezTo>
                <a:cubicBezTo>
                  <a:pt x="95158" y="617869"/>
                  <a:pt x="74520" y="523148"/>
                  <a:pt x="54412" y="490340"/>
                </a:cubicBezTo>
                <a:cubicBezTo>
                  <a:pt x="34304" y="457532"/>
                  <a:pt x="4141" y="508861"/>
                  <a:pt x="437" y="464940"/>
                </a:cubicBezTo>
                <a:cubicBezTo>
                  <a:pt x="-3267" y="421019"/>
                  <a:pt x="17370" y="282907"/>
                  <a:pt x="32187" y="226815"/>
                </a:cubicBezTo>
                <a:cubicBezTo>
                  <a:pt x="47004" y="170723"/>
                  <a:pt x="63937" y="154319"/>
                  <a:pt x="89337" y="128390"/>
                </a:cubicBezTo>
                <a:cubicBezTo>
                  <a:pt x="114737" y="102461"/>
                  <a:pt x="149133" y="84998"/>
                  <a:pt x="184587" y="71240"/>
                </a:cubicBezTo>
                <a:cubicBezTo>
                  <a:pt x="220041" y="57482"/>
                  <a:pt x="274016" y="51132"/>
                  <a:pt x="311587" y="39490"/>
                </a:cubicBezTo>
                <a:close/>
              </a:path>
            </a:pathLst>
          </a:cu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9ED90FD8-2E01-4632-AAF6-F889D6F88040}"/>
              </a:ext>
            </a:extLst>
          </p:cNvPr>
          <p:cNvSpPr/>
          <p:nvPr/>
        </p:nvSpPr>
        <p:spPr>
          <a:xfrm>
            <a:off x="4722169" y="2666345"/>
            <a:ext cx="1118437" cy="111843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Oval 15">
            <a:extLst>
              <a:ext uri="{FF2B5EF4-FFF2-40B4-BE49-F238E27FC236}">
                <a16:creationId xmlns:a16="http://schemas.microsoft.com/office/drawing/2014/main" id="{4BF0BBCB-41AB-4961-BAA1-38377FB6D82D}"/>
              </a:ext>
            </a:extLst>
          </p:cNvPr>
          <p:cNvSpPr/>
          <p:nvPr/>
        </p:nvSpPr>
        <p:spPr>
          <a:xfrm>
            <a:off x="6341836" y="1538514"/>
            <a:ext cx="606154" cy="60615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Oval 16">
            <a:extLst>
              <a:ext uri="{FF2B5EF4-FFF2-40B4-BE49-F238E27FC236}">
                <a16:creationId xmlns:a16="http://schemas.microsoft.com/office/drawing/2014/main" id="{48BB6BED-7389-4795-A2B0-CB8F4655A0AA}"/>
              </a:ext>
            </a:extLst>
          </p:cNvPr>
          <p:cNvSpPr/>
          <p:nvPr/>
        </p:nvSpPr>
        <p:spPr>
          <a:xfrm>
            <a:off x="5840606" y="4197350"/>
            <a:ext cx="606154" cy="60615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Oval 17">
            <a:extLst>
              <a:ext uri="{FF2B5EF4-FFF2-40B4-BE49-F238E27FC236}">
                <a16:creationId xmlns:a16="http://schemas.microsoft.com/office/drawing/2014/main" id="{BDF0110D-9942-4F96-B44D-3393D663EE9A}"/>
              </a:ext>
            </a:extLst>
          </p:cNvPr>
          <p:cNvSpPr/>
          <p:nvPr/>
        </p:nvSpPr>
        <p:spPr>
          <a:xfrm>
            <a:off x="5600464" y="1538514"/>
            <a:ext cx="480283" cy="48028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Oval 18">
            <a:extLst>
              <a:ext uri="{FF2B5EF4-FFF2-40B4-BE49-F238E27FC236}">
                <a16:creationId xmlns:a16="http://schemas.microsoft.com/office/drawing/2014/main" id="{2064E1A0-58D0-4746-AC84-2AF8ECE26981}"/>
              </a:ext>
            </a:extLst>
          </p:cNvPr>
          <p:cNvSpPr/>
          <p:nvPr/>
        </p:nvSpPr>
        <p:spPr>
          <a:xfrm>
            <a:off x="6644913" y="5986114"/>
            <a:ext cx="606154" cy="60615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Oval 19">
            <a:extLst>
              <a:ext uri="{FF2B5EF4-FFF2-40B4-BE49-F238E27FC236}">
                <a16:creationId xmlns:a16="http://schemas.microsoft.com/office/drawing/2014/main" id="{4C2E8495-A1F0-4A31-9497-6065E0ED0EA6}"/>
              </a:ext>
            </a:extLst>
          </p:cNvPr>
          <p:cNvSpPr/>
          <p:nvPr/>
        </p:nvSpPr>
        <p:spPr>
          <a:xfrm>
            <a:off x="6202648" y="766932"/>
            <a:ext cx="480283" cy="48028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F6733-B257-4E10-97F8-2D651863EF35}"/>
              </a:ext>
            </a:extLst>
          </p:cNvPr>
          <p:cNvSpPr txBox="1"/>
          <p:nvPr/>
        </p:nvSpPr>
        <p:spPr>
          <a:xfrm>
            <a:off x="235527" y="96982"/>
            <a:ext cx="4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ছবিটির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40AE7A-0C27-49AB-99D4-AEA8B19FC546}"/>
              </a:ext>
            </a:extLst>
          </p:cNvPr>
          <p:cNvSpPr txBox="1"/>
          <p:nvPr/>
        </p:nvSpPr>
        <p:spPr>
          <a:xfrm>
            <a:off x="3646587" y="6197814"/>
            <a:ext cx="95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A4B21-96E8-45A4-8CB2-7A2477546073}"/>
              </a:ext>
            </a:extLst>
          </p:cNvPr>
          <p:cNvSpPr txBox="1"/>
          <p:nvPr/>
        </p:nvSpPr>
        <p:spPr>
          <a:xfrm>
            <a:off x="235527" y="120601"/>
            <a:ext cx="4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চিহ্নিত অংশের নাম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CB107-F206-4942-97B7-6DFB14AC8415}"/>
              </a:ext>
            </a:extLst>
          </p:cNvPr>
          <p:cNvCxnSpPr>
            <a:cxnSpLocks/>
          </p:cNvCxnSpPr>
          <p:nvPr/>
        </p:nvCxnSpPr>
        <p:spPr>
          <a:xfrm flipV="1">
            <a:off x="6558237" y="1007074"/>
            <a:ext cx="275353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BF8CA2-1ADF-4ED5-AE01-06C768C12383}"/>
              </a:ext>
            </a:extLst>
          </p:cNvPr>
          <p:cNvCxnSpPr/>
          <p:nvPr/>
        </p:nvCxnSpPr>
        <p:spPr>
          <a:xfrm flipV="1">
            <a:off x="6682931" y="1861785"/>
            <a:ext cx="310912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17B46A-E853-48E4-93D0-E13441B2E9BE}"/>
              </a:ext>
            </a:extLst>
          </p:cNvPr>
          <p:cNvCxnSpPr>
            <a:cxnSpLocks/>
          </p:cNvCxnSpPr>
          <p:nvPr/>
        </p:nvCxnSpPr>
        <p:spPr>
          <a:xfrm flipV="1">
            <a:off x="6202648" y="4500427"/>
            <a:ext cx="310912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D56ED5-0D2B-4C01-80EB-A9031D05FDBE}"/>
              </a:ext>
            </a:extLst>
          </p:cNvPr>
          <p:cNvCxnSpPr/>
          <p:nvPr/>
        </p:nvCxnSpPr>
        <p:spPr>
          <a:xfrm flipV="1">
            <a:off x="7410988" y="3581687"/>
            <a:ext cx="310912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E4E498-3A7A-4A3E-8008-7112E98CD332}"/>
              </a:ext>
            </a:extLst>
          </p:cNvPr>
          <p:cNvCxnSpPr>
            <a:cxnSpLocks/>
          </p:cNvCxnSpPr>
          <p:nvPr/>
        </p:nvCxnSpPr>
        <p:spPr>
          <a:xfrm flipH="1" flipV="1">
            <a:off x="2798618" y="3225563"/>
            <a:ext cx="2119747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1683A3-7A90-480F-8636-A05AD5C36298}"/>
              </a:ext>
            </a:extLst>
          </p:cNvPr>
          <p:cNvCxnSpPr>
            <a:cxnSpLocks/>
          </p:cNvCxnSpPr>
          <p:nvPr/>
        </p:nvCxnSpPr>
        <p:spPr>
          <a:xfrm flipV="1">
            <a:off x="7142689" y="6289191"/>
            <a:ext cx="195974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0D9E991-FA19-4B2D-933D-3F2763DBE4CB}"/>
              </a:ext>
            </a:extLst>
          </p:cNvPr>
          <p:cNvSpPr txBox="1"/>
          <p:nvPr/>
        </p:nvSpPr>
        <p:spPr>
          <a:xfrm>
            <a:off x="9615055" y="678563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B7CD4-C27C-4EEE-A6D5-48AFE0F2D998}"/>
              </a:ext>
            </a:extLst>
          </p:cNvPr>
          <p:cNvSpPr txBox="1"/>
          <p:nvPr/>
        </p:nvSpPr>
        <p:spPr>
          <a:xfrm>
            <a:off x="9810424" y="1520903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FA29A-B0E4-4885-9043-3538C12F9CC5}"/>
              </a:ext>
            </a:extLst>
          </p:cNvPr>
          <p:cNvSpPr txBox="1"/>
          <p:nvPr/>
        </p:nvSpPr>
        <p:spPr>
          <a:xfrm>
            <a:off x="10742674" y="3219789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পাতা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46775C-53B9-4CAB-BD3D-7D383F28E0A7}"/>
              </a:ext>
            </a:extLst>
          </p:cNvPr>
          <p:cNvSpPr txBox="1"/>
          <p:nvPr/>
        </p:nvSpPr>
        <p:spPr>
          <a:xfrm>
            <a:off x="9394065" y="4169640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EF271F-DB50-4A11-A083-18397E7D9CA6}"/>
              </a:ext>
            </a:extLst>
          </p:cNvPr>
          <p:cNvSpPr txBox="1"/>
          <p:nvPr/>
        </p:nvSpPr>
        <p:spPr>
          <a:xfrm>
            <a:off x="9186877" y="5973647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8E8C0E-9160-44B7-BF96-0C7184BBB232}"/>
              </a:ext>
            </a:extLst>
          </p:cNvPr>
          <p:cNvSpPr txBox="1"/>
          <p:nvPr/>
        </p:nvSpPr>
        <p:spPr>
          <a:xfrm>
            <a:off x="1452872" y="2935356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10" repeatCount="indefinite" autoRev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D416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EBD3D1-7C76-4D7F-A835-EF5A4EBE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3" y="1597058"/>
            <a:ext cx="5719787" cy="3224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2E6C8-9E66-4710-8CF2-2901747B3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315" y="1587370"/>
            <a:ext cx="5773992" cy="3247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10E569-838A-4E48-B32C-AC0A3AB0F3FC}"/>
              </a:ext>
            </a:extLst>
          </p:cNvPr>
          <p:cNvSpPr txBox="1"/>
          <p:nvPr/>
        </p:nvSpPr>
        <p:spPr>
          <a:xfrm>
            <a:off x="2874854" y="549280"/>
            <a:ext cx="636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দুটিতে আমরা কী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27B9F-50C2-4BE7-A8F7-EA12B83E3C76}"/>
              </a:ext>
            </a:extLst>
          </p:cNvPr>
          <p:cNvSpPr txBox="1"/>
          <p:nvPr/>
        </p:nvSpPr>
        <p:spPr>
          <a:xfrm>
            <a:off x="3084391" y="549280"/>
            <a:ext cx="594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থেকে আমরা কী বুঝতে পেরেছি?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F4F94-F6A6-4F43-9A8A-65A6F2B6C34B}"/>
              </a:ext>
            </a:extLst>
          </p:cNvPr>
          <p:cNvSpPr txBox="1"/>
          <p:nvPr/>
        </p:nvSpPr>
        <p:spPr>
          <a:xfrm>
            <a:off x="1447800" y="5551891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এক জায়গা থেকে অন্য জায়গায় চলাচল করতে পারে না কিন্তু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DCC04-5932-4B09-8E7F-22CEFA055918}"/>
              </a:ext>
            </a:extLst>
          </p:cNvPr>
          <p:cNvSpPr txBox="1"/>
          <p:nvPr/>
        </p:nvSpPr>
        <p:spPr>
          <a:xfrm>
            <a:off x="1828800" y="6132634"/>
            <a:ext cx="824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এক জায়গা থেকে অন্য জায়গায় চলাচল করতে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A2E44-C973-4363-B4FC-95DB71F9D907}"/>
              </a:ext>
            </a:extLst>
          </p:cNvPr>
          <p:cNvSpPr txBox="1"/>
          <p:nvPr/>
        </p:nvSpPr>
        <p:spPr>
          <a:xfrm>
            <a:off x="1717965" y="493745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E8FCB-ED3A-4996-9BB6-43BB29EE58F8}"/>
              </a:ext>
            </a:extLst>
          </p:cNvPr>
          <p:cNvSpPr txBox="1"/>
          <p:nvPr/>
        </p:nvSpPr>
        <p:spPr>
          <a:xfrm>
            <a:off x="8451273" y="4981182"/>
            <a:ext cx="108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2B81B-32E3-429B-8A2D-AA06F9F507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07" y="1539386"/>
            <a:ext cx="2792402" cy="2792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4C91D-CB75-456D-8B03-10C391F423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699" y="1539386"/>
            <a:ext cx="2787895" cy="2787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3D43C-5D21-4688-8353-64D11F051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0117" y="1545825"/>
            <a:ext cx="2779525" cy="277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9B6240-4CA9-4F84-970E-4A9497B274C9}"/>
              </a:ext>
            </a:extLst>
          </p:cNvPr>
          <p:cNvSpPr txBox="1"/>
          <p:nvPr/>
        </p:nvSpPr>
        <p:spPr>
          <a:xfrm>
            <a:off x="3171699" y="456814"/>
            <a:ext cx="581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কী দেখতে পাচ্ছি?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FECCE3-FA00-4017-BDC3-0E43CA9E46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876" y="1545825"/>
            <a:ext cx="2779525" cy="277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B342C1-B20B-4CE4-A250-DF5A7F2DC60F}"/>
              </a:ext>
            </a:extLst>
          </p:cNvPr>
          <p:cNvSpPr txBox="1"/>
          <p:nvPr/>
        </p:nvSpPr>
        <p:spPr>
          <a:xfrm>
            <a:off x="1498566" y="5493673"/>
            <a:ext cx="906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দেখতে পারে না, শুনতে পারে না এবং ঘ্রাণ নিতে পারে না।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6F6A2-C03E-449E-AA9E-42349A8026C5}"/>
              </a:ext>
            </a:extLst>
          </p:cNvPr>
          <p:cNvSpPr txBox="1"/>
          <p:nvPr/>
        </p:nvSpPr>
        <p:spPr>
          <a:xfrm flipH="1">
            <a:off x="135205" y="4345642"/>
            <a:ext cx="273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ঘ্রাণ নিচ্ছে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F843C-CC2C-4E88-872F-C3C7219D1820}"/>
              </a:ext>
            </a:extLst>
          </p:cNvPr>
          <p:cNvSpPr txBox="1"/>
          <p:nvPr/>
        </p:nvSpPr>
        <p:spPr>
          <a:xfrm flipH="1">
            <a:off x="3757034" y="4349979"/>
            <a:ext cx="182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চাঁদ দেখছে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7D608-80BE-4007-A179-8759F8D28CFC}"/>
              </a:ext>
            </a:extLst>
          </p:cNvPr>
          <p:cNvSpPr txBox="1"/>
          <p:nvPr/>
        </p:nvSpPr>
        <p:spPr>
          <a:xfrm flipH="1">
            <a:off x="6638779" y="4367003"/>
            <a:ext cx="182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গান শুনছে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854E3-6F23-4639-AE24-ECBA1223EDEC}"/>
              </a:ext>
            </a:extLst>
          </p:cNvPr>
          <p:cNvSpPr txBox="1"/>
          <p:nvPr/>
        </p:nvSpPr>
        <p:spPr>
          <a:xfrm flipH="1">
            <a:off x="10309188" y="4367003"/>
            <a:ext cx="110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A7F4C-7803-4169-A195-FBF053CB6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85" y="1325184"/>
            <a:ext cx="5521037" cy="3680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147F4F94-F6A6-4F43-9A8A-65A6F2B6C34B}"/>
              </a:ext>
            </a:extLst>
          </p:cNvPr>
          <p:cNvSpPr txBox="1"/>
          <p:nvPr/>
        </p:nvSpPr>
        <p:spPr>
          <a:xfrm>
            <a:off x="3387442" y="356013"/>
            <a:ext cx="55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ভালোভাবে লক্ষ্য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2E39E9D-E663-496B-9C8C-9AEBCB36DECD}"/>
              </a:ext>
            </a:extLst>
          </p:cNvPr>
          <p:cNvSpPr txBox="1"/>
          <p:nvPr/>
        </p:nvSpPr>
        <p:spPr>
          <a:xfrm>
            <a:off x="526472" y="5694616"/>
            <a:ext cx="1124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মতো উদ্ভিদ খাবার খায় না। উদ্ভিদ নিজের খাদ্য নিজেই তৈরি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16AECF2-9105-4A93-9548-CAD5D1DC3ACF}"/>
              </a:ext>
            </a:extLst>
          </p:cNvPr>
          <p:cNvSpPr txBox="1"/>
          <p:nvPr/>
        </p:nvSpPr>
        <p:spPr>
          <a:xfrm>
            <a:off x="3387442" y="356013"/>
            <a:ext cx="55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থেকে তোমরা কী বুঝতে পেরেছ?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59888-821C-4BB6-92A8-7227B6B3B19B}"/>
              </a:ext>
            </a:extLst>
          </p:cNvPr>
          <p:cNvSpPr txBox="1"/>
          <p:nvPr/>
        </p:nvSpPr>
        <p:spPr>
          <a:xfrm flipH="1">
            <a:off x="1793525" y="5105059"/>
            <a:ext cx="203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খাচ্ছে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5BE14-DE93-4F7B-AF9B-E2B3CC41ADCD}"/>
              </a:ext>
            </a:extLst>
          </p:cNvPr>
          <p:cNvSpPr txBox="1"/>
          <p:nvPr/>
        </p:nvSpPr>
        <p:spPr>
          <a:xfrm flipH="1">
            <a:off x="8721267" y="5076672"/>
            <a:ext cx="114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B01EFD-4DEC-4E5A-91AE-C4A4E1E41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11" y="1269763"/>
            <a:ext cx="5547559" cy="3736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05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BC9E2FE-DB4A-486A-A01F-BBE6531E038C}"/>
              </a:ext>
            </a:extLst>
          </p:cNvPr>
          <p:cNvSpPr txBox="1"/>
          <p:nvPr/>
        </p:nvSpPr>
        <p:spPr>
          <a:xfrm>
            <a:off x="4429993" y="577685"/>
            <a:ext cx="333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বৈশিষ্ট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>
            <a:off x="4763790" y="1995408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8" name="Graphic 7" descr="Web cam">
            <a:extLst>
              <a:ext uri="{FF2B5EF4-FFF2-40B4-BE49-F238E27FC236}">
                <a16:creationId xmlns:a16="http://schemas.microsoft.com/office/drawing/2014/main" id="{5BAEB87F-C482-4EFD-9EE5-2DB38890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859" y="23476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74F5E-2EA5-4DD1-B0A0-77A1B6A24E39}"/>
              </a:ext>
            </a:extLst>
          </p:cNvPr>
          <p:cNvSpPr txBox="1"/>
          <p:nvPr/>
        </p:nvSpPr>
        <p:spPr>
          <a:xfrm>
            <a:off x="7823200" y="219165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মূল, কান্ড, শাখা প্রশাখা ইত্যাদি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6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 rot="5400000">
            <a:off x="4763790" y="2106918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8" name="Graphic 7" descr="Web cam">
            <a:extLst>
              <a:ext uri="{FF2B5EF4-FFF2-40B4-BE49-F238E27FC236}">
                <a16:creationId xmlns:a16="http://schemas.microsoft.com/office/drawing/2014/main" id="{5BAEB87F-C482-4EFD-9EE5-2DB38890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859" y="23476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74F5E-2EA5-4DD1-B0A0-77A1B6A24E39}"/>
              </a:ext>
            </a:extLst>
          </p:cNvPr>
          <p:cNvSpPr txBox="1"/>
          <p:nvPr/>
        </p:nvSpPr>
        <p:spPr>
          <a:xfrm>
            <a:off x="7823200" y="219165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মূল, কান্ড, শাখা প্রশাখা ইত্যাদি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316E4013-B021-4E2C-BA37-FE61607FC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7692" y="355184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98EFCE-5FA0-49A2-B67D-A4A29AA0F72D}"/>
              </a:ext>
            </a:extLst>
          </p:cNvPr>
          <p:cNvSpPr txBox="1"/>
          <p:nvPr/>
        </p:nvSpPr>
        <p:spPr>
          <a:xfrm>
            <a:off x="7618188" y="3589126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এক জায়গা থেকে অন্য জায়গায় চলাচল করতে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9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 rot="10800000">
            <a:off x="4607676" y="2106918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8" name="Graphic 7" descr="Web cam">
            <a:extLst>
              <a:ext uri="{FF2B5EF4-FFF2-40B4-BE49-F238E27FC236}">
                <a16:creationId xmlns:a16="http://schemas.microsoft.com/office/drawing/2014/main" id="{5BAEB87F-C482-4EFD-9EE5-2DB38890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859" y="23476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74F5E-2EA5-4DD1-B0A0-77A1B6A24E39}"/>
              </a:ext>
            </a:extLst>
          </p:cNvPr>
          <p:cNvSpPr txBox="1"/>
          <p:nvPr/>
        </p:nvSpPr>
        <p:spPr>
          <a:xfrm>
            <a:off x="7823200" y="219165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মূল, কান্ড, শাখা প্রশাখা ইত্যাদি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316E4013-B021-4E2C-BA37-FE61607FC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7692" y="355184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98EFCE-5FA0-49A2-B67D-A4A29AA0F72D}"/>
              </a:ext>
            </a:extLst>
          </p:cNvPr>
          <p:cNvSpPr txBox="1"/>
          <p:nvPr/>
        </p:nvSpPr>
        <p:spPr>
          <a:xfrm>
            <a:off x="7618188" y="3589126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এক জায়গা থেকে অন্য জায়গায় চলাচল করতে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Graphic 11" descr="Bullseye">
            <a:extLst>
              <a:ext uri="{FF2B5EF4-FFF2-40B4-BE49-F238E27FC236}">
                <a16:creationId xmlns:a16="http://schemas.microsoft.com/office/drawing/2014/main" id="{8BE02F70-F520-4D9D-BB9C-C12124941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4508" y="350327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585A74-1B20-4C19-9F20-235979D6A896}"/>
              </a:ext>
            </a:extLst>
          </p:cNvPr>
          <p:cNvSpPr txBox="1"/>
          <p:nvPr/>
        </p:nvSpPr>
        <p:spPr>
          <a:xfrm>
            <a:off x="237671" y="3626993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দেখতে পারে না, শুনতে পারে না এবং ঘ্রাণ নিতে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71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 rot="16200000">
            <a:off x="4607676" y="1995408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8" name="Graphic 7" descr="Web cam">
            <a:extLst>
              <a:ext uri="{FF2B5EF4-FFF2-40B4-BE49-F238E27FC236}">
                <a16:creationId xmlns:a16="http://schemas.microsoft.com/office/drawing/2014/main" id="{5BAEB87F-C482-4EFD-9EE5-2DB38890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859" y="23476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74F5E-2EA5-4DD1-B0A0-77A1B6A24E39}"/>
              </a:ext>
            </a:extLst>
          </p:cNvPr>
          <p:cNvSpPr txBox="1"/>
          <p:nvPr/>
        </p:nvSpPr>
        <p:spPr>
          <a:xfrm>
            <a:off x="7823200" y="219165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মূল, কান্ড, শাখা প্রশাখা ইত্যাদি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316E4013-B021-4E2C-BA37-FE61607FC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7692" y="355184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98EFCE-5FA0-49A2-B67D-A4A29AA0F72D}"/>
              </a:ext>
            </a:extLst>
          </p:cNvPr>
          <p:cNvSpPr txBox="1"/>
          <p:nvPr/>
        </p:nvSpPr>
        <p:spPr>
          <a:xfrm>
            <a:off x="7618188" y="3589126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এক জায়গা থেকে অন্য জায়গায় চলাচল করতে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Graphic 11" descr="Bullseye">
            <a:extLst>
              <a:ext uri="{FF2B5EF4-FFF2-40B4-BE49-F238E27FC236}">
                <a16:creationId xmlns:a16="http://schemas.microsoft.com/office/drawing/2014/main" id="{8BE02F70-F520-4D9D-BB9C-C12124941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4508" y="350327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585A74-1B20-4C19-9F20-235979D6A896}"/>
              </a:ext>
            </a:extLst>
          </p:cNvPr>
          <p:cNvSpPr txBox="1"/>
          <p:nvPr/>
        </p:nvSpPr>
        <p:spPr>
          <a:xfrm>
            <a:off x="237671" y="3626993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দেখতে পারে না, শুনতে পারে না এবং ঘ্রাণ নিতে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Graphic 13" descr="Lightbulb">
            <a:extLst>
              <a:ext uri="{FF2B5EF4-FFF2-40B4-BE49-F238E27FC236}">
                <a16:creationId xmlns:a16="http://schemas.microsoft.com/office/drawing/2014/main" id="{8DA02615-2968-4311-91C6-BFA3624CB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4508" y="2347685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2025F4-D7DC-4190-B514-8940EF2F1B61}"/>
              </a:ext>
            </a:extLst>
          </p:cNvPr>
          <p:cNvSpPr txBox="1"/>
          <p:nvPr/>
        </p:nvSpPr>
        <p:spPr>
          <a:xfrm>
            <a:off x="0" y="2006602"/>
            <a:ext cx="4949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মতো উদ্ভিদ খাবার খায় না। উদ্ভিদ নিজের খাদ্য নিজেই তৈরি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4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4FBCD-391C-464A-8899-A2F973BFB7EA}"/>
              </a:ext>
            </a:extLst>
          </p:cNvPr>
          <p:cNvSpPr txBox="1"/>
          <p:nvPr/>
        </p:nvSpPr>
        <p:spPr>
          <a:xfrm>
            <a:off x="235527" y="180109"/>
            <a:ext cx="18010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CB619-6AF0-447B-B17C-986346FF04C3}"/>
              </a:ext>
            </a:extLst>
          </p:cNvPr>
          <p:cNvSpPr txBox="1"/>
          <p:nvPr/>
        </p:nvSpPr>
        <p:spPr>
          <a:xfrm>
            <a:off x="3435927" y="3105834"/>
            <a:ext cx="464127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তিনটি বৈশিষ্ট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5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8BB9-49C0-4106-8B81-DAD2B8460F8B}"/>
              </a:ext>
            </a:extLst>
          </p:cNvPr>
          <p:cNvSpPr txBox="1"/>
          <p:nvPr/>
        </p:nvSpPr>
        <p:spPr>
          <a:xfrm>
            <a:off x="1" y="3534456"/>
            <a:ext cx="6131932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নংআদমপুর সরকারি প্রাথমিক বিদ্যালয়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A78AD-B5E1-4562-BBFA-DF80F9EA39B8}"/>
              </a:ext>
            </a:extLst>
          </p:cNvPr>
          <p:cNvSpPr txBox="1"/>
          <p:nvPr/>
        </p:nvSpPr>
        <p:spPr>
          <a:xfrm>
            <a:off x="6246232" y="3555382"/>
            <a:ext cx="5488567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২ (দুই)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114F2-9705-4DC2-99D6-6428F79A7C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84" y="232935"/>
            <a:ext cx="3301521" cy="33015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4427D-BD57-47FE-8C80-88ADC4AAC7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084" y="43916"/>
            <a:ext cx="2581816" cy="34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0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B7722-E0F4-47F8-8CB8-5AF84C9B5C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69" y="1640067"/>
            <a:ext cx="4300590" cy="2025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12A51-5531-4DB4-BA78-0587D0F62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067" y="803311"/>
            <a:ext cx="4122665" cy="423516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AF2CA351-8EB9-4929-AE89-F8FBBEC7C86B}"/>
              </a:ext>
            </a:extLst>
          </p:cNvPr>
          <p:cNvSpPr txBox="1"/>
          <p:nvPr/>
        </p:nvSpPr>
        <p:spPr>
          <a:xfrm>
            <a:off x="4034667" y="252193"/>
            <a:ext cx="412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প্রাণীগুলোর নাম বল।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994450D9-7DBE-4DD0-A15D-4A3A43A01E7A}"/>
              </a:ext>
            </a:extLst>
          </p:cNvPr>
          <p:cNvSpPr txBox="1"/>
          <p:nvPr/>
        </p:nvSpPr>
        <p:spPr>
          <a:xfrm>
            <a:off x="1934206" y="4092306"/>
            <a:ext cx="109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A50BF32-810E-44B4-9F3A-DFE434EB5F84}"/>
              </a:ext>
            </a:extLst>
          </p:cNvPr>
          <p:cNvSpPr txBox="1"/>
          <p:nvPr/>
        </p:nvSpPr>
        <p:spPr>
          <a:xfrm>
            <a:off x="5969256" y="4039751"/>
            <a:ext cx="109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258DA18F-5CB7-41A2-BE82-3A4DF7130879}"/>
              </a:ext>
            </a:extLst>
          </p:cNvPr>
          <p:cNvSpPr txBox="1"/>
          <p:nvPr/>
        </p:nvSpPr>
        <p:spPr>
          <a:xfrm>
            <a:off x="9983435" y="4131917"/>
            <a:ext cx="109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726BD66D-22AB-4D26-8945-4D64426C6B81}"/>
              </a:ext>
            </a:extLst>
          </p:cNvPr>
          <p:cNvSpPr txBox="1"/>
          <p:nvPr/>
        </p:nvSpPr>
        <p:spPr>
          <a:xfrm>
            <a:off x="2071578" y="5198629"/>
            <a:ext cx="811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প্রাণীদের পা, ডানা বা পাখনা থাকে। অধিকাংশ প্রাণী নিজের ইচ্ছামত চলাচল করতে পারে।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0889741-8999-478D-B0E3-ADC37F435E55}"/>
              </a:ext>
            </a:extLst>
          </p:cNvPr>
          <p:cNvSpPr txBox="1"/>
          <p:nvPr/>
        </p:nvSpPr>
        <p:spPr>
          <a:xfrm>
            <a:off x="3890691" y="274756"/>
            <a:ext cx="447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কিভাবে চলাফেরা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50C95-6E23-4416-8859-2A70F2591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3" y="1703563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26164-464F-45F7-9512-331362BD9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66" y="1351784"/>
            <a:ext cx="5858549" cy="3295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ABF4C-2F77-4FFE-A26F-723A738F3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747" y="1386419"/>
            <a:ext cx="5796976" cy="3260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0891A44F-B505-4473-B737-EB59442C6D57}"/>
              </a:ext>
            </a:extLst>
          </p:cNvPr>
          <p:cNvSpPr txBox="1"/>
          <p:nvPr/>
        </p:nvSpPr>
        <p:spPr>
          <a:xfrm>
            <a:off x="3783871" y="361803"/>
            <a:ext cx="579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36039D6-FF75-4C4B-9331-0839013130FD}"/>
              </a:ext>
            </a:extLst>
          </p:cNvPr>
          <p:cNvSpPr txBox="1"/>
          <p:nvPr/>
        </p:nvSpPr>
        <p:spPr>
          <a:xfrm>
            <a:off x="1061481" y="5519126"/>
            <a:ext cx="8569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প্রাণীরা নিজের খাদ্য তৈরি করতে পারে না। প্রাণী খাদ্য হিসাবে উদ্ভিদ অথবা অন্য প্রাণী খেয়ে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7C75B8F-8F19-4E02-B661-5A68F37CAABE}"/>
              </a:ext>
            </a:extLst>
          </p:cNvPr>
          <p:cNvSpPr txBox="1"/>
          <p:nvPr/>
        </p:nvSpPr>
        <p:spPr>
          <a:xfrm>
            <a:off x="7468566" y="4829279"/>
            <a:ext cx="375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বাঘ হরিণের মাংস খাচ্ছে।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0DFE25F-C8DC-49FB-8754-3B08397CC417}"/>
              </a:ext>
            </a:extLst>
          </p:cNvPr>
          <p:cNvSpPr txBox="1"/>
          <p:nvPr/>
        </p:nvSpPr>
        <p:spPr>
          <a:xfrm>
            <a:off x="1816385" y="4939066"/>
            <a:ext cx="228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 ঘাস খাচ্ছে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F05EF-7716-4439-80AF-8A12DB720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871" y="942108"/>
            <a:ext cx="4530437" cy="31588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BAF9C9-776D-4C38-B514-5BF96050F2B3}"/>
              </a:ext>
            </a:extLst>
          </p:cNvPr>
          <p:cNvCxnSpPr>
            <a:cxnSpLocks/>
          </p:cNvCxnSpPr>
          <p:nvPr/>
        </p:nvCxnSpPr>
        <p:spPr>
          <a:xfrm flipV="1">
            <a:off x="6123707" y="1925779"/>
            <a:ext cx="2743200" cy="290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5C075D-D9CB-446D-9490-AEAA9CD3A77E}"/>
              </a:ext>
            </a:extLst>
          </p:cNvPr>
          <p:cNvCxnSpPr>
            <a:cxnSpLocks/>
          </p:cNvCxnSpPr>
          <p:nvPr/>
        </p:nvCxnSpPr>
        <p:spPr>
          <a:xfrm>
            <a:off x="5514108" y="2999506"/>
            <a:ext cx="31588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AD5361-21F0-4DB4-A5AD-920D03AEFBC7}"/>
              </a:ext>
            </a:extLst>
          </p:cNvPr>
          <p:cNvCxnSpPr>
            <a:cxnSpLocks/>
          </p:cNvCxnSpPr>
          <p:nvPr/>
        </p:nvCxnSpPr>
        <p:spPr>
          <a:xfrm flipH="1">
            <a:off x="2438399" y="3512125"/>
            <a:ext cx="29233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21ECF5-6D4A-4044-9C6B-C2D2199E579D}"/>
              </a:ext>
            </a:extLst>
          </p:cNvPr>
          <p:cNvCxnSpPr>
            <a:cxnSpLocks/>
          </p:cNvCxnSpPr>
          <p:nvPr/>
        </p:nvCxnSpPr>
        <p:spPr>
          <a:xfrm flipH="1">
            <a:off x="3061855" y="1503216"/>
            <a:ext cx="10390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">
            <a:extLst>
              <a:ext uri="{FF2B5EF4-FFF2-40B4-BE49-F238E27FC236}">
                <a16:creationId xmlns:a16="http://schemas.microsoft.com/office/drawing/2014/main" id="{ACC06FFA-23B0-43CB-BF51-16754BAE8BE1}"/>
              </a:ext>
            </a:extLst>
          </p:cNvPr>
          <p:cNvSpPr txBox="1"/>
          <p:nvPr/>
        </p:nvSpPr>
        <p:spPr>
          <a:xfrm>
            <a:off x="401781" y="3205613"/>
            <a:ext cx="209746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(স্বাদ নেওয়া)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557E2054-483E-455E-9116-4D4C883E0DD8}"/>
              </a:ext>
            </a:extLst>
          </p:cNvPr>
          <p:cNvSpPr txBox="1"/>
          <p:nvPr/>
        </p:nvSpPr>
        <p:spPr>
          <a:xfrm>
            <a:off x="8866907" y="2542307"/>
            <a:ext cx="209746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(ঘ্রাণ নেওয়া)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4AE95F5E-E794-4168-A488-7B35609F064A}"/>
              </a:ext>
            </a:extLst>
          </p:cNvPr>
          <p:cNvSpPr txBox="1"/>
          <p:nvPr/>
        </p:nvSpPr>
        <p:spPr>
          <a:xfrm>
            <a:off x="8866907" y="1179187"/>
            <a:ext cx="209746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চোখ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(দেখা)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6FC2514-8FFC-4D74-A34E-6681D6A5E11B}"/>
              </a:ext>
            </a:extLst>
          </p:cNvPr>
          <p:cNvSpPr txBox="1"/>
          <p:nvPr/>
        </p:nvSpPr>
        <p:spPr>
          <a:xfrm>
            <a:off x="814705" y="870923"/>
            <a:ext cx="209746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(শোনা)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408B94D6-94EB-480C-BB91-455BFFB5F464}"/>
              </a:ext>
            </a:extLst>
          </p:cNvPr>
          <p:cNvSpPr txBox="1"/>
          <p:nvPr/>
        </p:nvSpPr>
        <p:spPr>
          <a:xfrm>
            <a:off x="1172205" y="5075978"/>
            <a:ext cx="901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চোখ, কান, নাক মুখ ইত্যাদি আছে। এগুলো ব্যবহার করে প্রাণী দেখতে পায়, শুনতে পারে, ঘ্রাণ ও স্বাদ নিতে পারে।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BC9E2FE-DB4A-486A-A01F-BBE6531E038C}"/>
              </a:ext>
            </a:extLst>
          </p:cNvPr>
          <p:cNvSpPr txBox="1"/>
          <p:nvPr/>
        </p:nvSpPr>
        <p:spPr>
          <a:xfrm>
            <a:off x="4180605" y="480703"/>
            <a:ext cx="373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বিভিন্ন বৈশিষ্টসমুহ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>
            <a:off x="4763790" y="1995408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8" name="Graphic 7" descr="Web cam">
            <a:extLst>
              <a:ext uri="{FF2B5EF4-FFF2-40B4-BE49-F238E27FC236}">
                <a16:creationId xmlns:a16="http://schemas.microsoft.com/office/drawing/2014/main" id="{5BAEB87F-C482-4EFD-9EE5-2DB38890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859" y="23476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74F5E-2EA5-4DD1-B0A0-77A1B6A24E39}"/>
              </a:ext>
            </a:extLst>
          </p:cNvPr>
          <p:cNvSpPr txBox="1"/>
          <p:nvPr/>
        </p:nvSpPr>
        <p:spPr>
          <a:xfrm>
            <a:off x="7823200" y="219165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প্রাণীদের পা, ডানা বা পাখনা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30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 rot="5400000">
            <a:off x="4763790" y="2106918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8" name="Graphic 7" descr="Web cam">
            <a:extLst>
              <a:ext uri="{FF2B5EF4-FFF2-40B4-BE49-F238E27FC236}">
                <a16:creationId xmlns:a16="http://schemas.microsoft.com/office/drawing/2014/main" id="{5BAEB87F-C482-4EFD-9EE5-2DB38890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859" y="23476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74F5E-2EA5-4DD1-B0A0-77A1B6A24E39}"/>
              </a:ext>
            </a:extLst>
          </p:cNvPr>
          <p:cNvSpPr txBox="1"/>
          <p:nvPr/>
        </p:nvSpPr>
        <p:spPr>
          <a:xfrm>
            <a:off x="7823200" y="219165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প্রাণীদের পা, ডানা বা পাখনা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316E4013-B021-4E2C-BA37-FE61607FC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7692" y="355184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98EFCE-5FA0-49A2-B67D-A4A29AA0F72D}"/>
              </a:ext>
            </a:extLst>
          </p:cNvPr>
          <p:cNvSpPr txBox="1"/>
          <p:nvPr/>
        </p:nvSpPr>
        <p:spPr>
          <a:xfrm>
            <a:off x="7618188" y="3589126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প্রাণীরা নিজের খাদ্য নিজে তৈরি করতে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5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 rot="10800000">
            <a:off x="4607676" y="2106918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8" name="Graphic 7" descr="Web cam">
            <a:extLst>
              <a:ext uri="{FF2B5EF4-FFF2-40B4-BE49-F238E27FC236}">
                <a16:creationId xmlns:a16="http://schemas.microsoft.com/office/drawing/2014/main" id="{5BAEB87F-C482-4EFD-9EE5-2DB38890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859" y="23476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74F5E-2EA5-4DD1-B0A0-77A1B6A24E39}"/>
              </a:ext>
            </a:extLst>
          </p:cNvPr>
          <p:cNvSpPr txBox="1"/>
          <p:nvPr/>
        </p:nvSpPr>
        <p:spPr>
          <a:xfrm>
            <a:off x="7823200" y="219165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প্রাণীদের পা, ডানা বা পাখনা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316E4013-B021-4E2C-BA37-FE61607FC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7692" y="355184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98EFCE-5FA0-49A2-B67D-A4A29AA0F72D}"/>
              </a:ext>
            </a:extLst>
          </p:cNvPr>
          <p:cNvSpPr txBox="1"/>
          <p:nvPr/>
        </p:nvSpPr>
        <p:spPr>
          <a:xfrm>
            <a:off x="7618188" y="3589126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প্রাণীরা নিজের খাদ্য নিজে তৈরি করতে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Graphic 11" descr="Bullseye">
            <a:extLst>
              <a:ext uri="{FF2B5EF4-FFF2-40B4-BE49-F238E27FC236}">
                <a16:creationId xmlns:a16="http://schemas.microsoft.com/office/drawing/2014/main" id="{8BE02F70-F520-4D9D-BB9C-C12124941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4508" y="350327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585A74-1B20-4C19-9F20-235979D6A896}"/>
              </a:ext>
            </a:extLst>
          </p:cNvPr>
          <p:cNvSpPr txBox="1"/>
          <p:nvPr/>
        </p:nvSpPr>
        <p:spPr>
          <a:xfrm>
            <a:off x="237671" y="3626993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খাদ্যের জন্য উদ্ভিদের উপর নির্ভরশীল।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14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74355-9EE4-4D67-AB9A-FDE5BFB96A0C}"/>
              </a:ext>
            </a:extLst>
          </p:cNvPr>
          <p:cNvSpPr/>
          <p:nvPr/>
        </p:nvSpPr>
        <p:spPr>
          <a:xfrm rot="16200000">
            <a:off x="4607676" y="1995408"/>
            <a:ext cx="2743200" cy="274320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E455EC-8AB5-41AD-9C9D-48212857E32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DC3C9-5D28-467B-BA64-E61292FAEFDD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1211AD-F902-482D-9050-279273DC51E4}"/>
              </a:ext>
            </a:extLst>
          </p:cNvPr>
          <p:cNvSpPr/>
          <p:nvPr/>
        </p:nvSpPr>
        <p:spPr>
          <a:xfrm rot="-5400000">
            <a:off x="4686300" y="2057400"/>
            <a:ext cx="2743200" cy="274320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pic>
        <p:nvPicPr>
          <p:cNvPr id="8" name="Graphic 7" descr="Web cam">
            <a:extLst>
              <a:ext uri="{FF2B5EF4-FFF2-40B4-BE49-F238E27FC236}">
                <a16:creationId xmlns:a16="http://schemas.microsoft.com/office/drawing/2014/main" id="{5BAEB87F-C482-4EFD-9EE5-2DB38890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859" y="23476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74F5E-2EA5-4DD1-B0A0-77A1B6A24E39}"/>
              </a:ext>
            </a:extLst>
          </p:cNvPr>
          <p:cNvSpPr txBox="1"/>
          <p:nvPr/>
        </p:nvSpPr>
        <p:spPr>
          <a:xfrm>
            <a:off x="7823200" y="219165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প্রাণীদের পা, ডানা বা পাখনা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316E4013-B021-4E2C-BA37-FE61607FC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7692" y="355184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98EFCE-5FA0-49A2-B67D-A4A29AA0F72D}"/>
              </a:ext>
            </a:extLst>
          </p:cNvPr>
          <p:cNvSpPr txBox="1"/>
          <p:nvPr/>
        </p:nvSpPr>
        <p:spPr>
          <a:xfrm>
            <a:off x="7618188" y="3589126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প্রাণীরা নিজের খাদ্য নিজে তৈরি করতে পারে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Graphic 11" descr="Bullseye">
            <a:extLst>
              <a:ext uri="{FF2B5EF4-FFF2-40B4-BE49-F238E27FC236}">
                <a16:creationId xmlns:a16="http://schemas.microsoft.com/office/drawing/2014/main" id="{8BE02F70-F520-4D9D-BB9C-C12124941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4508" y="350327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585A74-1B20-4C19-9F20-235979D6A896}"/>
              </a:ext>
            </a:extLst>
          </p:cNvPr>
          <p:cNvSpPr txBox="1"/>
          <p:nvPr/>
        </p:nvSpPr>
        <p:spPr>
          <a:xfrm>
            <a:off x="237671" y="3626993"/>
            <a:ext cx="437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খাদ্যের জন্য উদ্ভিদের উপর নির্ভরশীল।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Graphic 13" descr="Lightbulb">
            <a:extLst>
              <a:ext uri="{FF2B5EF4-FFF2-40B4-BE49-F238E27FC236}">
                <a16:creationId xmlns:a16="http://schemas.microsoft.com/office/drawing/2014/main" id="{8DA02615-2968-4311-91C6-BFA3624CB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4508" y="2347685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2025F4-D7DC-4190-B514-8940EF2F1B61}"/>
              </a:ext>
            </a:extLst>
          </p:cNvPr>
          <p:cNvSpPr txBox="1"/>
          <p:nvPr/>
        </p:nvSpPr>
        <p:spPr>
          <a:xfrm>
            <a:off x="99788" y="1411346"/>
            <a:ext cx="4949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চোখ, কান, নাক মুখ ইত্যাদি আছে। এগুলো ব্যবহার করে প্রাণী দেখতে পায়, শুনতে পারে, ঘ্রাণ ও স্বাদ নিতে পারে।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2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B06A7-FB27-4B44-85FC-4AA50C225B6A}"/>
              </a:ext>
            </a:extLst>
          </p:cNvPr>
          <p:cNvSpPr txBox="1"/>
          <p:nvPr/>
        </p:nvSpPr>
        <p:spPr>
          <a:xfrm>
            <a:off x="235527" y="180109"/>
            <a:ext cx="205047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28615-CD0B-412F-BA8D-3EAA4EB0D608}"/>
              </a:ext>
            </a:extLst>
          </p:cNvPr>
          <p:cNvSpPr txBox="1"/>
          <p:nvPr/>
        </p:nvSpPr>
        <p:spPr>
          <a:xfrm>
            <a:off x="2092037" y="3105834"/>
            <a:ext cx="88807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কিভাবে উদ্ভিদের উপর নির্ভরশীল তিনটি বাক্যে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36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5174-5D24-4017-B13E-6EEB5E67B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840" y="158074"/>
            <a:ext cx="5681272" cy="6547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0E21C-D53C-447B-B22A-D58F481AF8DE}"/>
              </a:ext>
            </a:extLst>
          </p:cNvPr>
          <p:cNvSpPr txBox="1"/>
          <p:nvPr/>
        </p:nvSpPr>
        <p:spPr>
          <a:xfrm>
            <a:off x="2424544" y="5992040"/>
            <a:ext cx="814647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৮ পৃষ্ঠা মনোযোগ সহকারে পড়।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463A0-755F-4417-B330-B950DEC44E3A}"/>
              </a:ext>
            </a:extLst>
          </p:cNvPr>
          <p:cNvSpPr txBox="1"/>
          <p:nvPr/>
        </p:nvSpPr>
        <p:spPr>
          <a:xfrm>
            <a:off x="3857311" y="55415"/>
            <a:ext cx="435032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2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EF103-2B50-4F3A-965C-934030D8D4EF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00DD3-538A-4CE1-91DD-B2BC0AE4FF0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8C598-3403-4334-9235-12D7B8754790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F96516-601C-497B-8991-1C6FFE8864F7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1F12A6-B1E9-4E3B-9C78-FE8101B3CE0A}"/>
              </a:ext>
            </a:extLst>
          </p:cNvPr>
          <p:cNvSpPr txBox="1"/>
          <p:nvPr/>
        </p:nvSpPr>
        <p:spPr>
          <a:xfrm>
            <a:off x="2286000" y="1562100"/>
            <a:ext cx="7620000" cy="1981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55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95CF3-213B-47E6-A13C-3317805F03B3}"/>
              </a:ext>
            </a:extLst>
          </p:cNvPr>
          <p:cNvSpPr txBox="1"/>
          <p:nvPr/>
        </p:nvSpPr>
        <p:spPr>
          <a:xfrm>
            <a:off x="235527" y="180109"/>
            <a:ext cx="1981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13F89-5EA2-4440-915A-ECAA8CB43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1" y="2194571"/>
            <a:ext cx="10738438" cy="24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4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B7606-9D37-4830-A1AC-2B8426ECBEE7}"/>
              </a:ext>
            </a:extLst>
          </p:cNvPr>
          <p:cNvSpPr txBox="1"/>
          <p:nvPr/>
        </p:nvSpPr>
        <p:spPr>
          <a:xfrm>
            <a:off x="5427518" y="207818"/>
            <a:ext cx="13369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8D4274BB-8C20-435B-87FA-1D11D8D884B3}"/>
              </a:ext>
            </a:extLst>
          </p:cNvPr>
          <p:cNvSpPr/>
          <p:nvPr/>
        </p:nvSpPr>
        <p:spPr>
          <a:xfrm>
            <a:off x="-4770055" y="765135"/>
            <a:ext cx="6006603" cy="6006603"/>
          </a:xfrm>
          <a:prstGeom prst="blockArc">
            <a:avLst>
              <a:gd name="adj1" fmla="val 18900000"/>
              <a:gd name="adj2" fmla="val 2700000"/>
              <a:gd name="adj3" fmla="val 360"/>
            </a:avLst>
          </a:prstGeom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E99006-2DBC-4901-81A5-C2508AD213C0}"/>
              </a:ext>
            </a:extLst>
          </p:cNvPr>
          <p:cNvGrpSpPr/>
          <p:nvPr/>
        </p:nvGrpSpPr>
        <p:grpSpPr>
          <a:xfrm>
            <a:off x="346221" y="1746860"/>
            <a:ext cx="10814501" cy="697279"/>
            <a:chOff x="346221" y="1746860"/>
            <a:chExt cx="10814502" cy="69727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C98054-517E-44A1-9FE9-CF4611E7B444}"/>
                </a:ext>
              </a:extLst>
            </p:cNvPr>
            <p:cNvSpPr/>
            <p:nvPr/>
          </p:nvSpPr>
          <p:spPr>
            <a:xfrm>
              <a:off x="694861" y="1816588"/>
              <a:ext cx="10465862" cy="557823"/>
            </a:xfrm>
            <a:custGeom>
              <a:avLst/>
              <a:gdLst>
                <a:gd name="connsiteX0" fmla="*/ 0 w 10465862"/>
                <a:gd name="connsiteY0" fmla="*/ 0 h 557823"/>
                <a:gd name="connsiteX1" fmla="*/ 10465862 w 10465862"/>
                <a:gd name="connsiteY1" fmla="*/ 0 h 557823"/>
                <a:gd name="connsiteX2" fmla="*/ 10465862 w 10465862"/>
                <a:gd name="connsiteY2" fmla="*/ 557823 h 557823"/>
                <a:gd name="connsiteX3" fmla="*/ 0 w 10465862"/>
                <a:gd name="connsiteY3" fmla="*/ 557823 h 557823"/>
                <a:gd name="connsiteX4" fmla="*/ 0 w 10465862"/>
                <a:gd name="connsiteY4" fmla="*/ 0 h 55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5862" h="557823">
                  <a:moveTo>
                    <a:pt x="0" y="0"/>
                  </a:moveTo>
                  <a:lnTo>
                    <a:pt x="10465862" y="0"/>
                  </a:lnTo>
                  <a:lnTo>
                    <a:pt x="10465862" y="557823"/>
                  </a:lnTo>
                  <a:lnTo>
                    <a:pt x="0" y="55782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773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উদ্ভিদ ........... সাহায্যে মাটিতে আটকে থাকে।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5AEE4E-B7AF-4412-8F6D-93F9FF7D8600}"/>
                </a:ext>
              </a:extLst>
            </p:cNvPr>
            <p:cNvSpPr/>
            <p:nvPr/>
          </p:nvSpPr>
          <p:spPr>
            <a:xfrm>
              <a:off x="346221" y="1746860"/>
              <a:ext cx="697279" cy="697279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6A5E88-809B-4699-8F12-3521882D0DBF}"/>
              </a:ext>
            </a:extLst>
          </p:cNvPr>
          <p:cNvGrpSpPr/>
          <p:nvPr/>
        </p:nvGrpSpPr>
        <p:grpSpPr>
          <a:xfrm>
            <a:off x="745941" y="2583328"/>
            <a:ext cx="10414781" cy="697279"/>
            <a:chOff x="745941" y="2583328"/>
            <a:chExt cx="10414781" cy="69727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5F0C39-A72A-4706-810E-EF0863057F67}"/>
                </a:ext>
              </a:extLst>
            </p:cNvPr>
            <p:cNvSpPr/>
            <p:nvPr/>
          </p:nvSpPr>
          <p:spPr>
            <a:xfrm>
              <a:off x="1094581" y="2653056"/>
              <a:ext cx="10066141" cy="557823"/>
            </a:xfrm>
            <a:custGeom>
              <a:avLst/>
              <a:gdLst>
                <a:gd name="connsiteX0" fmla="*/ 0 w 10066141"/>
                <a:gd name="connsiteY0" fmla="*/ 0 h 557823"/>
                <a:gd name="connsiteX1" fmla="*/ 10066141 w 10066141"/>
                <a:gd name="connsiteY1" fmla="*/ 0 h 557823"/>
                <a:gd name="connsiteX2" fmla="*/ 10066141 w 10066141"/>
                <a:gd name="connsiteY2" fmla="*/ 557823 h 557823"/>
                <a:gd name="connsiteX3" fmla="*/ 0 w 10066141"/>
                <a:gd name="connsiteY3" fmla="*/ 557823 h 557823"/>
                <a:gd name="connsiteX4" fmla="*/ 0 w 10066141"/>
                <a:gd name="connsiteY4" fmla="*/ 0 h 55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6141" h="557823">
                  <a:moveTo>
                    <a:pt x="0" y="0"/>
                  </a:moveTo>
                  <a:lnTo>
                    <a:pt x="10066141" y="0"/>
                  </a:lnTo>
                  <a:lnTo>
                    <a:pt x="10066141" y="557823"/>
                  </a:lnTo>
                  <a:lnTo>
                    <a:pt x="0" y="55782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773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>
                  <a:latin typeface="NikoshBAN" panose="02000000000000000000" pitchFamily="2" charset="0"/>
                  <a:cs typeface="NikoshBAN" panose="02000000000000000000" pitchFamily="2" charset="0"/>
                </a:rPr>
                <a:t>খ) প্রাণী এক জায়গা থেকে অন্য জায়গায় .............. করতে পারে না।</a:t>
              </a: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BCC01B-7A66-45F4-BEF0-46E2A8B2F3CB}"/>
                </a:ext>
              </a:extLst>
            </p:cNvPr>
            <p:cNvSpPr/>
            <p:nvPr/>
          </p:nvSpPr>
          <p:spPr>
            <a:xfrm>
              <a:off x="745941" y="2583328"/>
              <a:ext cx="697279" cy="697279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99A640-1E9C-4186-8DCF-4ACC194A4B1B}"/>
              </a:ext>
            </a:extLst>
          </p:cNvPr>
          <p:cNvGrpSpPr/>
          <p:nvPr/>
        </p:nvGrpSpPr>
        <p:grpSpPr>
          <a:xfrm>
            <a:off x="868623" y="3419796"/>
            <a:ext cx="10292099" cy="697279"/>
            <a:chOff x="868623" y="3419796"/>
            <a:chExt cx="10292099" cy="6972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E28A55-FEB7-4A1B-A10C-D574C647D8A2}"/>
                </a:ext>
              </a:extLst>
            </p:cNvPr>
            <p:cNvSpPr/>
            <p:nvPr/>
          </p:nvSpPr>
          <p:spPr>
            <a:xfrm>
              <a:off x="1217263" y="3489524"/>
              <a:ext cx="9943459" cy="557823"/>
            </a:xfrm>
            <a:custGeom>
              <a:avLst/>
              <a:gdLst>
                <a:gd name="connsiteX0" fmla="*/ 0 w 9943459"/>
                <a:gd name="connsiteY0" fmla="*/ 0 h 557823"/>
                <a:gd name="connsiteX1" fmla="*/ 9943459 w 9943459"/>
                <a:gd name="connsiteY1" fmla="*/ 0 h 557823"/>
                <a:gd name="connsiteX2" fmla="*/ 9943459 w 9943459"/>
                <a:gd name="connsiteY2" fmla="*/ 557823 h 557823"/>
                <a:gd name="connsiteX3" fmla="*/ 0 w 9943459"/>
                <a:gd name="connsiteY3" fmla="*/ 557823 h 557823"/>
                <a:gd name="connsiteX4" fmla="*/ 0 w 9943459"/>
                <a:gd name="connsiteY4" fmla="*/ 0 h 55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3459" h="557823">
                  <a:moveTo>
                    <a:pt x="0" y="0"/>
                  </a:moveTo>
                  <a:lnTo>
                    <a:pt x="9943459" y="0"/>
                  </a:lnTo>
                  <a:lnTo>
                    <a:pt x="9943459" y="557823"/>
                  </a:lnTo>
                  <a:lnTo>
                    <a:pt x="0" y="55782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773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>
                  <a:latin typeface="NikoshBAN" panose="02000000000000000000" pitchFamily="2" charset="0"/>
                  <a:cs typeface="NikoshBAN" panose="02000000000000000000" pitchFamily="2" charset="0"/>
                </a:rPr>
                <a:t>গ) উদ্ভিদ নিজের ............. নিজেই তৈরি করতে পারে।</a:t>
              </a: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D52C45A-26FC-4AF9-A7E5-90C198856252}"/>
                </a:ext>
              </a:extLst>
            </p:cNvPr>
            <p:cNvSpPr/>
            <p:nvPr/>
          </p:nvSpPr>
          <p:spPr>
            <a:xfrm>
              <a:off x="868623" y="3419796"/>
              <a:ext cx="697279" cy="697279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4C0CD4-F84B-40CE-806C-C9369359483B}"/>
              </a:ext>
            </a:extLst>
          </p:cNvPr>
          <p:cNvGrpSpPr/>
          <p:nvPr/>
        </p:nvGrpSpPr>
        <p:grpSpPr>
          <a:xfrm>
            <a:off x="745941" y="4256264"/>
            <a:ext cx="10414781" cy="697279"/>
            <a:chOff x="745941" y="4256264"/>
            <a:chExt cx="10414781" cy="6972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42C508-1FC4-4AEC-B98B-D410DB125D60}"/>
                </a:ext>
              </a:extLst>
            </p:cNvPr>
            <p:cNvSpPr/>
            <p:nvPr/>
          </p:nvSpPr>
          <p:spPr>
            <a:xfrm>
              <a:off x="1094581" y="4325992"/>
              <a:ext cx="10066141" cy="557823"/>
            </a:xfrm>
            <a:custGeom>
              <a:avLst/>
              <a:gdLst>
                <a:gd name="connsiteX0" fmla="*/ 0 w 10066141"/>
                <a:gd name="connsiteY0" fmla="*/ 0 h 557823"/>
                <a:gd name="connsiteX1" fmla="*/ 10066141 w 10066141"/>
                <a:gd name="connsiteY1" fmla="*/ 0 h 557823"/>
                <a:gd name="connsiteX2" fmla="*/ 10066141 w 10066141"/>
                <a:gd name="connsiteY2" fmla="*/ 557823 h 557823"/>
                <a:gd name="connsiteX3" fmla="*/ 0 w 10066141"/>
                <a:gd name="connsiteY3" fmla="*/ 557823 h 557823"/>
                <a:gd name="connsiteX4" fmla="*/ 0 w 10066141"/>
                <a:gd name="connsiteY4" fmla="*/ 0 h 55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6141" h="557823">
                  <a:moveTo>
                    <a:pt x="0" y="0"/>
                  </a:moveTo>
                  <a:lnTo>
                    <a:pt x="10066141" y="0"/>
                  </a:lnTo>
                  <a:lnTo>
                    <a:pt x="10066141" y="557823"/>
                  </a:lnTo>
                  <a:lnTo>
                    <a:pt x="0" y="55782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773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>
                  <a:latin typeface="NikoshBAN" panose="02000000000000000000" pitchFamily="2" charset="0"/>
                  <a:cs typeface="NikoshBAN" panose="02000000000000000000" pitchFamily="2" charset="0"/>
                </a:rPr>
                <a:t>ঘ) প্রাণী খাদ্যের জন্য অন্য প্রাণী বা উদ্ভিদের উপর .................। </a:t>
              </a: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1A466F-CD89-43A1-8ED8-2DCD831C95F9}"/>
                </a:ext>
              </a:extLst>
            </p:cNvPr>
            <p:cNvSpPr/>
            <p:nvPr/>
          </p:nvSpPr>
          <p:spPr>
            <a:xfrm>
              <a:off x="745941" y="4256264"/>
              <a:ext cx="697279" cy="697279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BD23EF-15CD-409A-BA2C-A00ED06123A9}"/>
              </a:ext>
            </a:extLst>
          </p:cNvPr>
          <p:cNvGrpSpPr/>
          <p:nvPr/>
        </p:nvGrpSpPr>
        <p:grpSpPr>
          <a:xfrm>
            <a:off x="346221" y="5092732"/>
            <a:ext cx="10814502" cy="697279"/>
            <a:chOff x="346221" y="5092732"/>
            <a:chExt cx="10814502" cy="6972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5DD7D04-A16C-42A4-A127-02BF53FBDAC7}"/>
                </a:ext>
              </a:extLst>
            </p:cNvPr>
            <p:cNvSpPr/>
            <p:nvPr/>
          </p:nvSpPr>
          <p:spPr>
            <a:xfrm>
              <a:off x="694861" y="5162460"/>
              <a:ext cx="10465862" cy="557823"/>
            </a:xfrm>
            <a:custGeom>
              <a:avLst/>
              <a:gdLst>
                <a:gd name="connsiteX0" fmla="*/ 0 w 10465862"/>
                <a:gd name="connsiteY0" fmla="*/ 0 h 557823"/>
                <a:gd name="connsiteX1" fmla="*/ 10465862 w 10465862"/>
                <a:gd name="connsiteY1" fmla="*/ 0 h 557823"/>
                <a:gd name="connsiteX2" fmla="*/ 10465862 w 10465862"/>
                <a:gd name="connsiteY2" fmla="*/ 557823 h 557823"/>
                <a:gd name="connsiteX3" fmla="*/ 0 w 10465862"/>
                <a:gd name="connsiteY3" fmla="*/ 557823 h 557823"/>
                <a:gd name="connsiteX4" fmla="*/ 0 w 10465862"/>
                <a:gd name="connsiteY4" fmla="*/ 0 h 55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5862" h="557823">
                  <a:moveTo>
                    <a:pt x="0" y="0"/>
                  </a:moveTo>
                  <a:lnTo>
                    <a:pt x="10465862" y="0"/>
                  </a:lnTo>
                  <a:lnTo>
                    <a:pt x="10465862" y="557823"/>
                  </a:lnTo>
                  <a:lnTo>
                    <a:pt x="0" y="55782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773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>
                  <a:latin typeface="NikoshBAN" panose="02000000000000000000" pitchFamily="2" charset="0"/>
                  <a:cs typeface="NikoshBAN" panose="02000000000000000000" pitchFamily="2" charset="0"/>
                </a:rPr>
                <a:t>ঙ) মানুষ উদ্ভিদ এবং .............. উপর নির্ভরশীল। </a:t>
              </a:r>
              <a:endParaRPr lang="en-US" sz="36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26B359-9E54-4575-81D8-860A19D52C9F}"/>
                </a:ext>
              </a:extLst>
            </p:cNvPr>
            <p:cNvSpPr/>
            <p:nvPr/>
          </p:nvSpPr>
          <p:spPr>
            <a:xfrm>
              <a:off x="346221" y="5092732"/>
              <a:ext cx="697279" cy="697279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1AD0184-7F8E-4F52-AF9D-79124EB6A537}"/>
              </a:ext>
            </a:extLst>
          </p:cNvPr>
          <p:cNvSpPr txBox="1"/>
          <p:nvPr/>
        </p:nvSpPr>
        <p:spPr>
          <a:xfrm>
            <a:off x="13133943" y="3470744"/>
            <a:ext cx="1143000" cy="646331"/>
          </a:xfrm>
          <a:prstGeom prst="rect">
            <a:avLst/>
          </a:prstGeom>
          <a:solidFill>
            <a:srgbClr val="4574CA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C58CF-9C1C-4291-8EA7-C3EC82F33227}"/>
              </a:ext>
            </a:extLst>
          </p:cNvPr>
          <p:cNvSpPr txBox="1"/>
          <p:nvPr/>
        </p:nvSpPr>
        <p:spPr>
          <a:xfrm>
            <a:off x="12858418" y="3463585"/>
            <a:ext cx="1565421" cy="646331"/>
          </a:xfrm>
          <a:prstGeom prst="rect">
            <a:avLst/>
          </a:prstGeom>
          <a:solidFill>
            <a:srgbClr val="4574CA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BBDB8C-3D1B-4A02-83F2-6D68CC96E000}"/>
              </a:ext>
            </a:extLst>
          </p:cNvPr>
          <p:cNvSpPr txBox="1"/>
          <p:nvPr/>
        </p:nvSpPr>
        <p:spPr>
          <a:xfrm>
            <a:off x="13133943" y="3485062"/>
            <a:ext cx="992332" cy="646331"/>
          </a:xfrm>
          <a:prstGeom prst="rect">
            <a:avLst/>
          </a:prstGeom>
          <a:solidFill>
            <a:srgbClr val="4574CA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D685E9-97BE-42C9-AD9A-2CAAD764961A}"/>
              </a:ext>
            </a:extLst>
          </p:cNvPr>
          <p:cNvSpPr txBox="1"/>
          <p:nvPr/>
        </p:nvSpPr>
        <p:spPr>
          <a:xfrm>
            <a:off x="12983275" y="3409265"/>
            <a:ext cx="1109954" cy="646331"/>
          </a:xfrm>
          <a:prstGeom prst="rect">
            <a:avLst/>
          </a:prstGeom>
          <a:solidFill>
            <a:srgbClr val="4574CA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1D80E6-2E62-4E5A-872E-2B435315D743}"/>
              </a:ext>
            </a:extLst>
          </p:cNvPr>
          <p:cNvSpPr txBox="1"/>
          <p:nvPr/>
        </p:nvSpPr>
        <p:spPr>
          <a:xfrm>
            <a:off x="13133943" y="3477903"/>
            <a:ext cx="1180649" cy="646331"/>
          </a:xfrm>
          <a:prstGeom prst="rect">
            <a:avLst/>
          </a:prstGeom>
          <a:solidFill>
            <a:srgbClr val="4574CA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চলাচল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43047 7.40741E-7 C -0.62331 7.40741E-7 -0.86081 -0.07361 -0.86081 -0.1331 L -0.86081 -0.2659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4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23333 3.33333E-6 C -0.33763 3.33333E-6 -0.46627 -0.03496 -0.46627 -0.0632 L -0.46627 -0.1263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35807 -2.59259E-6 C -0.51849 -2.59259E-6 -0.71615 -0.00393 -0.71615 -0.00671 L -0.71615 -0.0134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7292 -3.33333E-6 C -0.25039 -3.33333E-6 -0.34544 0.02732 -0.34544 0.05023 L -0.34544 0.1016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5521 -2.96296E-6 C -0.51446 -2.96296E-6 -0.71042 0.06875 -0.71042 0.12477 L -0.71042 0.2502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2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66159-9A71-438A-B886-903A3C351150}"/>
              </a:ext>
            </a:extLst>
          </p:cNvPr>
          <p:cNvSpPr txBox="1"/>
          <p:nvPr/>
        </p:nvSpPr>
        <p:spPr>
          <a:xfrm>
            <a:off x="329046" y="152400"/>
            <a:ext cx="18461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6475E-6CE4-44A4-8B0E-C4B40ED277D7}"/>
              </a:ext>
            </a:extLst>
          </p:cNvPr>
          <p:cNvSpPr txBox="1"/>
          <p:nvPr/>
        </p:nvSpPr>
        <p:spPr>
          <a:xfrm>
            <a:off x="2867891" y="2978727"/>
            <a:ext cx="648392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মধ্যে তিনটি পার্থক্য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06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6AF7D-FD12-4CA7-8379-75E60CA35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AC1EF8-1521-496C-9427-04E0BE931038}"/>
              </a:ext>
            </a:extLst>
          </p:cNvPr>
          <p:cNvSpPr/>
          <p:nvPr/>
        </p:nvSpPr>
        <p:spPr>
          <a:xfrm>
            <a:off x="510258" y="1529509"/>
            <a:ext cx="10972800" cy="914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13939" tIns="56969" rIns="113939" bIns="56969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37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EF103-2B50-4F3A-965C-934030D8D4EF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00DD3-538A-4CE1-91DD-B2BC0AE4FF0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8C598-3403-4334-9235-12D7B8754790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F96516-601C-497B-8991-1C6FFE8864F7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50" y="1571625"/>
            <a:ext cx="5943600" cy="363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96AF4-169A-4D1F-955C-AA739FC9098A}"/>
              </a:ext>
            </a:extLst>
          </p:cNvPr>
          <p:cNvSpPr txBox="1"/>
          <p:nvPr/>
        </p:nvSpPr>
        <p:spPr>
          <a:xfrm>
            <a:off x="3171825" y="305484"/>
            <a:ext cx="577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কী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6D4D3-8A6C-4165-AC2E-7888E9A43FE1}"/>
              </a:ext>
            </a:extLst>
          </p:cNvPr>
          <p:cNvSpPr txBox="1"/>
          <p:nvPr/>
        </p:nvSpPr>
        <p:spPr>
          <a:xfrm>
            <a:off x="4476750" y="5583019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উদ্ভিদ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00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EF103-2B50-4F3A-965C-934030D8D4EF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00DD3-538A-4CE1-91DD-B2BC0AE4FF0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8C598-3403-4334-9235-12D7B875479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70062" y="1676400"/>
            <a:ext cx="5397687" cy="3219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F96516-601C-497B-8991-1C6FFE8864F7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3" y="2728914"/>
            <a:ext cx="2603874" cy="1476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96AF4-169A-4D1F-955C-AA739FC9098A}"/>
              </a:ext>
            </a:extLst>
          </p:cNvPr>
          <p:cNvSpPr txBox="1"/>
          <p:nvPr/>
        </p:nvSpPr>
        <p:spPr>
          <a:xfrm>
            <a:off x="3244476" y="363319"/>
            <a:ext cx="573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কী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6D4D3-8A6C-4165-AC2E-7888E9A43FE1}"/>
              </a:ext>
            </a:extLst>
          </p:cNvPr>
          <p:cNvSpPr txBox="1"/>
          <p:nvPr/>
        </p:nvSpPr>
        <p:spPr>
          <a:xfrm>
            <a:off x="4476750" y="5583019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উদ্ভিদ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58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EF103-2B50-4F3A-965C-934030D8D4EF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326" y="2552700"/>
            <a:ext cx="260387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00DD3-538A-4CE1-91DD-B2BC0AE4FF0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926" y="1562101"/>
            <a:ext cx="5391150" cy="3181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8C598-3403-4334-9235-12D7B8754790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4" y="2457450"/>
            <a:ext cx="269884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96AF4-169A-4D1F-955C-AA739FC9098A}"/>
              </a:ext>
            </a:extLst>
          </p:cNvPr>
          <p:cNvSpPr txBox="1"/>
          <p:nvPr/>
        </p:nvSpPr>
        <p:spPr>
          <a:xfrm>
            <a:off x="3244476" y="363319"/>
            <a:ext cx="573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কী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6D4D3-8A6C-4165-AC2E-7888E9A43FE1}"/>
              </a:ext>
            </a:extLst>
          </p:cNvPr>
          <p:cNvSpPr txBox="1"/>
          <p:nvPr/>
        </p:nvSpPr>
        <p:spPr>
          <a:xfrm>
            <a:off x="4476750" y="5583019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প্রাণী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F96516-601C-497B-8991-1C6FFE8864F7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29" y="2538413"/>
            <a:ext cx="2603874" cy="1476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7163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ture">
            <a:extLst>
              <a:ext uri="{FF2B5EF4-FFF2-40B4-BE49-F238E27FC236}">
                <a16:creationId xmlns:a16="http://schemas.microsoft.com/office/drawing/2014/main" id="{C45EF103-2B50-4F3A-965C-934030D8D4E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76" y="1771650"/>
            <a:ext cx="5734050" cy="3238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8C598-3403-4334-9235-12D7B8754790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4" y="2457450"/>
            <a:ext cx="269884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96AF4-169A-4D1F-955C-AA739FC9098A}"/>
              </a:ext>
            </a:extLst>
          </p:cNvPr>
          <p:cNvSpPr txBox="1"/>
          <p:nvPr/>
        </p:nvSpPr>
        <p:spPr>
          <a:xfrm>
            <a:off x="3244476" y="363319"/>
            <a:ext cx="573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কী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6D4D3-8A6C-4165-AC2E-7888E9A43FE1}"/>
              </a:ext>
            </a:extLst>
          </p:cNvPr>
          <p:cNvSpPr txBox="1"/>
          <p:nvPr/>
        </p:nvSpPr>
        <p:spPr>
          <a:xfrm>
            <a:off x="4476750" y="5583019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প্রাণী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F96516-601C-497B-8991-1C6FFE8864F7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29" y="2538413"/>
            <a:ext cx="2603874" cy="1476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00DD3-538A-4CE1-91DD-B2BC0AE4FF0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64" y="2576513"/>
            <a:ext cx="2603874" cy="1476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48714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ture">
            <a:extLst>
              <a:ext uri="{FF2B5EF4-FFF2-40B4-BE49-F238E27FC236}">
                <a16:creationId xmlns:a16="http://schemas.microsoft.com/office/drawing/2014/main" id="{C45EF103-2B50-4F3A-965C-934030D8D4EF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99" y="3238500"/>
            <a:ext cx="1692602" cy="535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8C598-3403-4334-9235-12D7B8754790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4" y="2457450"/>
            <a:ext cx="269884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F96516-601C-497B-8991-1C6FFE8864F7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29" y="2538413"/>
            <a:ext cx="2603874" cy="1476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00DD3-538A-4CE1-91DD-B2BC0AE4FF0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864" y="2500313"/>
            <a:ext cx="2603874" cy="1476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CF2731B9-3C4C-4F3F-9C96-8DB26E907366}"/>
              </a:ext>
            </a:extLst>
          </p:cNvPr>
          <p:cNvSpPr/>
          <p:nvPr/>
        </p:nvSpPr>
        <p:spPr>
          <a:xfrm>
            <a:off x="3009900" y="819150"/>
            <a:ext cx="6057900" cy="2000250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nature">
            <a:extLst>
              <a:ext uri="{FF2B5EF4-FFF2-40B4-BE49-F238E27FC236}">
                <a16:creationId xmlns:a16="http://schemas.microsoft.com/office/drawing/2014/main" id="{99360E7D-4543-480E-A873-7FD004551535}"/>
              </a:ext>
            </a:extLst>
          </p:cNvPr>
          <p:cNvSpPr/>
          <p:nvPr/>
        </p:nvSpPr>
        <p:spPr>
          <a:xfrm>
            <a:off x="1066800" y="3143250"/>
            <a:ext cx="10058400" cy="2438400"/>
          </a:xfrm>
          <a:prstGeom prst="flowChartMultidocumen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জীবঃ উদ্ভিদ এবং প্রাণী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66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ECFCE-1F35-4445-9F83-7FDB4778F459}"/>
              </a:ext>
            </a:extLst>
          </p:cNvPr>
          <p:cNvSpPr txBox="1"/>
          <p:nvPr/>
        </p:nvSpPr>
        <p:spPr>
          <a:xfrm>
            <a:off x="4724400" y="59055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4F1BA-FD81-4C93-93F7-3875E77D8031}"/>
              </a:ext>
            </a:extLst>
          </p:cNvPr>
          <p:cNvSpPr txBox="1"/>
          <p:nvPr/>
        </p:nvSpPr>
        <p:spPr>
          <a:xfrm>
            <a:off x="695325" y="2190571"/>
            <a:ext cx="1080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বিভিন্ন উদ্ভিদ এবং প্রাণীর বৈশিষ্ট উল্লেখ করতে পারবে এবং শ্রেণিকরণ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380E2-F1F2-4083-AB39-8BA238C7FCBC}"/>
              </a:ext>
            </a:extLst>
          </p:cNvPr>
          <p:cNvSpPr txBox="1"/>
          <p:nvPr/>
        </p:nvSpPr>
        <p:spPr>
          <a:xfrm>
            <a:off x="695325" y="4037231"/>
            <a:ext cx="1080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২.৩.১ বেঁচে থাকার জন্য মানুষ অন্যন্য প্রাণী ও উদ্ভিদ এর উপর নির্ভরশীল তা পর্যবেক্ষণ ও অনুসন্ধানের মাধ্যমে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4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2">
    <wetp:webextensionref xmlns:r="http://schemas.openxmlformats.org/officeDocument/2006/relationships" r:id="rId1"/>
  </wetp:taskpane>
  <wetp:taskpane dockstate="right" visibility="0" width="350" row="1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34CA4E0-C3EE-4120-80AE-4EC6C54915E1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2499907-BD31-47FC-9F2B-72DEF46BE77A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473</TotalTime>
  <Words>670</Words>
  <Application>Microsoft Office PowerPoint</Application>
  <PresentationFormat>Widescreen</PresentationFormat>
  <Paragraphs>110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45</cp:revision>
  <dcterms:created xsi:type="dcterms:W3CDTF">2020-01-02T14:14:37Z</dcterms:created>
  <dcterms:modified xsi:type="dcterms:W3CDTF">2020-01-04T17:51:39Z</dcterms:modified>
</cp:coreProperties>
</file>