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84" r:id="rId3"/>
    <p:sldId id="262" r:id="rId4"/>
    <p:sldId id="290" r:id="rId5"/>
    <p:sldId id="289" r:id="rId6"/>
    <p:sldId id="264" r:id="rId7"/>
    <p:sldId id="311" r:id="rId8"/>
    <p:sldId id="265" r:id="rId9"/>
    <p:sldId id="315" r:id="rId10"/>
    <p:sldId id="292" r:id="rId11"/>
    <p:sldId id="294" r:id="rId12"/>
    <p:sldId id="295" r:id="rId13"/>
    <p:sldId id="296" r:id="rId14"/>
    <p:sldId id="267" r:id="rId15"/>
    <p:sldId id="310" r:id="rId16"/>
    <p:sldId id="299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1ED1E-850F-4947-9129-E6BBFD82777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5846-649D-4B14-8E7D-3DB5A2A1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3A0B-10DC-4A19-AFB8-CD47CAC2C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9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FBFF-D92B-44C6-B550-DED14C8B5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455C3-11E7-4E50-9707-827354E5C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AB5C-80B6-4CCA-8480-E94248D9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24745-9BBC-4223-A71A-7F8228B4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878E3-5B61-4470-B1D3-D7E782B0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2033-9CE1-4C68-B826-D3AE5F87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0D217-A12A-4333-8338-C270C732B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C145-4611-4C34-A8F5-C86EAD2B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D4F5-C22E-4500-B137-88C7DB75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67DB-1BB7-45C7-BB8D-4F05CD4F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094E7-D993-428C-8C64-9287A6FE4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10BC4-039F-40C9-A71F-75A96391C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DF070-3394-43D6-9557-AA4A2782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998A4-EB63-4C48-ADD1-CD874A7A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8976-D4D0-4E8E-AEDD-231B16D7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1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CCC2-FD98-4EE3-ABB7-ABA6049D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D29C-23D3-425D-A35A-38EDAB18B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9B02-C101-4659-8E16-83D34CE4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4319-406C-4B76-9B42-FF2073D6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CC375-580B-427B-B55A-BD36339D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D9B2-4046-49CB-8E47-C1E5B9BF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A20E7-C52A-4774-98AC-FE5FBDE9E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8FDE4-8129-4C68-9627-BB4AA119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64E1F-98AF-446E-BBF9-6BFABB98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F572-85A6-4BE7-BCA5-21C8187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CC3D-3DA5-4AFF-8601-AA48EF08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3187-4DA3-414C-8F68-082D672E6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2F638-DC30-4127-963E-E40A19E88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60A82-AFF6-4259-8ADD-E8896813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C96C5-C52D-4A77-B83D-2B856A99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C345A-382F-49D7-8AE6-F17FE208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45BF-776D-48FD-BAAD-C4BEBB6C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4647-7D13-4F86-BD12-50A80902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F877D-E3DC-4668-9795-755B25110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167C8-937D-4C89-85B9-AA07F95EC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4D33C-5F14-48EA-B693-451266DCB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A3E30-60B9-4792-B70D-311C0698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EF07F-499C-4364-B1D8-7CA1143E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E970F-D5ED-47CB-B826-2E386B69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00C8-4146-4082-A22D-15A9AFFF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1E4A5-A609-460A-A451-16A92408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910B7-0A3E-4A6C-A901-7131CDAA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AE01D-CE27-4B89-B9DE-FA359C43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5D234-221A-4CE8-B125-9EE92D11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33889-7470-4887-8CD1-7F01FF91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F53E1-2CF6-43B0-BF4A-E4796C43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AC10-9CD8-40EF-A60D-65EF166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7C47-5FBA-4A7B-B816-D694730D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2AEDF-05F6-431F-9815-90DE40E6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69DCE-C67D-451C-BDFB-5AE9CA7F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060C1-18BD-4A18-BC63-79BAFC3C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B04C2-A3F2-45BF-8063-BD73DB97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E03B-EE4A-4AAA-B551-D7E54A75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97DF5-3D93-49B1-A4B0-430B5F570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5AFE-0CE8-4F44-8B9D-2C74D91C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638F9-8649-4732-B49F-EB102CAF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725E4-7550-48CB-83CB-09BEA39C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DC1DB-7F86-4EE5-9D0B-1A40C1F9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A32DB-591A-4E8C-8FDE-C18FB858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6B325-4668-45FB-876D-880D323E4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46C0A-9B2D-4CA0-BFD7-E87F28A97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2BFE-5EBB-49DC-BF00-C4F334FEF9D4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B691-39B5-4E3A-9E16-381059369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0306-A1DF-4952-B0D9-4FE73889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ED44-5999-43E0-A9C6-C28B748A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EA8A7-F80C-4111-AAE9-70161EEA3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183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1EE3BB-9BCE-44CF-9D55-0F2C0A97A1B9}"/>
              </a:ext>
            </a:extLst>
          </p:cNvPr>
          <p:cNvSpPr>
            <a:spLocks noGrp="1"/>
          </p:cNvSpPr>
          <p:nvPr/>
        </p:nvSpPr>
        <p:spPr>
          <a:xfrm>
            <a:off x="2206974" y="2684129"/>
            <a:ext cx="7809621" cy="1470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4A7DCE8-DC49-4506-AA56-BB84559BD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b="30276"/>
          <a:stretch/>
        </p:blipFill>
        <p:spPr>
          <a:xfrm>
            <a:off x="156090" y="872462"/>
            <a:ext cx="11392524" cy="51503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47216E-48F1-4EBB-B37F-E722A3E73D8D}"/>
              </a:ext>
            </a:extLst>
          </p:cNvPr>
          <p:cNvSpPr txBox="1"/>
          <p:nvPr/>
        </p:nvSpPr>
        <p:spPr>
          <a:xfrm>
            <a:off x="3923713" y="5951718"/>
            <a:ext cx="336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কান্ডের বিভিন্ন অংশ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57172-DFFC-4123-84B2-5E64A03A265F}"/>
              </a:ext>
            </a:extLst>
          </p:cNvPr>
          <p:cNvSpPr txBox="1"/>
          <p:nvPr/>
        </p:nvSpPr>
        <p:spPr>
          <a:xfrm>
            <a:off x="1911159" y="394485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5DC6-FF3C-4C48-BF6C-72CD8B24E0CF}"/>
              </a:ext>
            </a:extLst>
          </p:cNvPr>
          <p:cNvGrpSpPr/>
          <p:nvPr/>
        </p:nvGrpSpPr>
        <p:grpSpPr>
          <a:xfrm>
            <a:off x="6119446" y="1131983"/>
            <a:ext cx="2871748" cy="264111"/>
            <a:chOff x="6905469" y="1014399"/>
            <a:chExt cx="1634198" cy="2297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EA89E0-4280-409C-97B0-A4437CD95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469" y="1014400"/>
              <a:ext cx="0" cy="229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FD17F0-6173-4D9D-8417-7A2B21AAA0F9}"/>
                </a:ext>
              </a:extLst>
            </p:cNvPr>
            <p:cNvCxnSpPr>
              <a:cxnSpLocks/>
            </p:cNvCxnSpPr>
            <p:nvPr/>
          </p:nvCxnSpPr>
          <p:spPr>
            <a:xfrm>
              <a:off x="6905469" y="1014399"/>
              <a:ext cx="163419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088289-B758-4A2E-A716-3890D1A5BCF0}"/>
              </a:ext>
            </a:extLst>
          </p:cNvPr>
          <p:cNvCxnSpPr>
            <a:cxnSpLocks/>
          </p:cNvCxnSpPr>
          <p:nvPr/>
        </p:nvCxnSpPr>
        <p:spPr>
          <a:xfrm>
            <a:off x="5852352" y="2276199"/>
            <a:ext cx="31388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AE5DE0-DCD6-4807-8367-4C55E519D0AD}"/>
              </a:ext>
            </a:extLst>
          </p:cNvPr>
          <p:cNvGrpSpPr/>
          <p:nvPr/>
        </p:nvGrpSpPr>
        <p:grpSpPr>
          <a:xfrm>
            <a:off x="6119446" y="3703043"/>
            <a:ext cx="2871748" cy="984733"/>
            <a:chOff x="6119446" y="3703043"/>
            <a:chExt cx="2871748" cy="984733"/>
          </a:xfrm>
        </p:grpSpPr>
        <p:sp>
          <p:nvSpPr>
            <p:cNvPr id="12" name="Right Bracket 11">
              <a:extLst>
                <a:ext uri="{FF2B5EF4-FFF2-40B4-BE49-F238E27FC236}">
                  <a16:creationId xmlns:a16="http://schemas.microsoft.com/office/drawing/2014/main" id="{A49217A7-25F6-4229-B3AA-6D5AE1D149A3}"/>
                </a:ext>
              </a:extLst>
            </p:cNvPr>
            <p:cNvSpPr/>
            <p:nvPr/>
          </p:nvSpPr>
          <p:spPr>
            <a:xfrm>
              <a:off x="6119446" y="3703043"/>
              <a:ext cx="239128" cy="984733"/>
            </a:xfrm>
            <a:prstGeom prst="rightBracket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2425B67-D3F9-4641-9E8C-2A00DB666374}"/>
                </a:ext>
              </a:extLst>
            </p:cNvPr>
            <p:cNvCxnSpPr>
              <a:cxnSpLocks/>
            </p:cNvCxnSpPr>
            <p:nvPr/>
          </p:nvCxnSpPr>
          <p:spPr>
            <a:xfrm>
              <a:off x="6358574" y="4192230"/>
              <a:ext cx="263262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39E848E-57EA-4A3C-9831-F4004B5C1B37}"/>
              </a:ext>
            </a:extLst>
          </p:cNvPr>
          <p:cNvSpPr txBox="1"/>
          <p:nvPr/>
        </p:nvSpPr>
        <p:spPr>
          <a:xfrm flipH="1">
            <a:off x="9172557" y="750593"/>
            <a:ext cx="47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95C5D-D8C7-4F78-93EC-74DE9BC7B818}"/>
              </a:ext>
            </a:extLst>
          </p:cNvPr>
          <p:cNvSpPr txBox="1"/>
          <p:nvPr/>
        </p:nvSpPr>
        <p:spPr>
          <a:xfrm>
            <a:off x="9262035" y="1891102"/>
            <a:ext cx="85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535A6E-09BE-46FB-8819-C6AD9033A241}"/>
              </a:ext>
            </a:extLst>
          </p:cNvPr>
          <p:cNvSpPr txBox="1"/>
          <p:nvPr/>
        </p:nvSpPr>
        <p:spPr>
          <a:xfrm>
            <a:off x="9172557" y="3842505"/>
            <a:ext cx="85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0B113-E4BE-45FE-A295-07F657BB4785}"/>
              </a:ext>
            </a:extLst>
          </p:cNvPr>
          <p:cNvSpPr txBox="1"/>
          <p:nvPr/>
        </p:nvSpPr>
        <p:spPr>
          <a:xfrm>
            <a:off x="9067952" y="835146"/>
            <a:ext cx="16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অগ্রমুকুল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1A31-4479-4CD6-9EEA-7EDCE6B4991C}"/>
              </a:ext>
            </a:extLst>
          </p:cNvPr>
          <p:cNvSpPr txBox="1"/>
          <p:nvPr/>
        </p:nvSpPr>
        <p:spPr>
          <a:xfrm>
            <a:off x="9067952" y="1986028"/>
            <a:ext cx="13364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8F352-D53C-4740-B6D9-7B4A9EB0CDD2}"/>
              </a:ext>
            </a:extLst>
          </p:cNvPr>
          <p:cNvSpPr txBox="1"/>
          <p:nvPr/>
        </p:nvSpPr>
        <p:spPr>
          <a:xfrm>
            <a:off x="9119813" y="3960131"/>
            <a:ext cx="13364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পর্বমধ্য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7AF3E-F785-435F-9581-1964C7021A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EF25428-3610-4FD4-8C41-D86AEAD6687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E8A440-F2F8-40CF-9DBE-70E2B7475DB7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9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7" grpId="0"/>
      <p:bldP spid="28" grpId="0"/>
      <p:bldP spid="29" grpId="0"/>
      <p:bldP spid="10" grpId="0" animBg="1"/>
      <p:bldP spid="1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3B505D-B620-4D36-ADCB-2894A2519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46813" r="22035" b="31793"/>
          <a:stretch/>
        </p:blipFill>
        <p:spPr>
          <a:xfrm>
            <a:off x="779488" y="1744128"/>
            <a:ext cx="9741992" cy="3013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FCBEA4-2EBF-41EF-81CE-67C19078107C}"/>
              </a:ext>
            </a:extLst>
          </p:cNvPr>
          <p:cNvSpPr txBox="1"/>
          <p:nvPr/>
        </p:nvSpPr>
        <p:spPr>
          <a:xfrm>
            <a:off x="1887713" y="48773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92D27-B3FC-4401-869E-0CCA25597773}"/>
              </a:ext>
            </a:extLst>
          </p:cNvPr>
          <p:cNvSpPr txBox="1"/>
          <p:nvPr/>
        </p:nvSpPr>
        <p:spPr>
          <a:xfrm>
            <a:off x="1166446" y="5491690"/>
            <a:ext cx="1012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শাখা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প্রশাখার গায়ে সৃষ্ট চ্যাপ্টা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সবুজ অংগটিই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হচ্ছে পাতা বা পত্র।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18A9C-1B63-4887-9FA0-C4F7F7C4F4F2}"/>
              </a:ext>
            </a:extLst>
          </p:cNvPr>
          <p:cNvSpPr txBox="1"/>
          <p:nvPr/>
        </p:nvSpPr>
        <p:spPr>
          <a:xfrm>
            <a:off x="10094702" y="2469823"/>
            <a:ext cx="85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5E1194-4CC4-44CC-945C-840C4222A03C}"/>
              </a:ext>
            </a:extLst>
          </p:cNvPr>
          <p:cNvCxnSpPr>
            <a:cxnSpLocks/>
          </p:cNvCxnSpPr>
          <p:nvPr/>
        </p:nvCxnSpPr>
        <p:spPr>
          <a:xfrm>
            <a:off x="7846044" y="2835141"/>
            <a:ext cx="20333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70CEB5-FCDF-4CEB-BE7B-6264D77F438F}"/>
              </a:ext>
            </a:extLst>
          </p:cNvPr>
          <p:cNvSpPr txBox="1"/>
          <p:nvPr/>
        </p:nvSpPr>
        <p:spPr>
          <a:xfrm>
            <a:off x="10005721" y="2496650"/>
            <a:ext cx="18850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E031C2-12CE-4051-8BF1-8F0D6F3E41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28FB13-9B4A-4B34-A0A2-24F8EB587FD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E49BE1-295B-486E-A21B-4A113A983A04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8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E3E3E4A-EF52-4B63-A820-4B7B6FF45F84}"/>
              </a:ext>
            </a:extLst>
          </p:cNvPr>
          <p:cNvSpPr txBox="1"/>
          <p:nvPr/>
        </p:nvSpPr>
        <p:spPr>
          <a:xfrm>
            <a:off x="2091925" y="591357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825D-F3E0-47DE-812A-A9B28F613750}"/>
              </a:ext>
            </a:extLst>
          </p:cNvPr>
          <p:cNvSpPr txBox="1"/>
          <p:nvPr/>
        </p:nvSpPr>
        <p:spPr>
          <a:xfrm>
            <a:off x="1743136" y="5306240"/>
            <a:ext cx="948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বিশেষ ভাবে রুপান্তরিত বিটপের অংশ বিশেষ কে ফুল বলে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3D7A3-0F47-4E59-A4DE-FB558A642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5" r="28143" b="79280"/>
          <a:stretch/>
        </p:blipFill>
        <p:spPr>
          <a:xfrm>
            <a:off x="209863" y="1040945"/>
            <a:ext cx="10643015" cy="356103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A19A3B-83F9-4B31-B7F5-D91BCFEBCF8F}"/>
              </a:ext>
            </a:extLst>
          </p:cNvPr>
          <p:cNvCxnSpPr>
            <a:cxnSpLocks/>
          </p:cNvCxnSpPr>
          <p:nvPr/>
        </p:nvCxnSpPr>
        <p:spPr>
          <a:xfrm>
            <a:off x="6300212" y="2656402"/>
            <a:ext cx="16341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465D67-9433-4D60-B982-7E88A31D7901}"/>
              </a:ext>
            </a:extLst>
          </p:cNvPr>
          <p:cNvSpPr txBox="1"/>
          <p:nvPr/>
        </p:nvSpPr>
        <p:spPr>
          <a:xfrm>
            <a:off x="8312806" y="2221215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BDBBD-667E-483B-B5E5-2746F9D913EF}"/>
              </a:ext>
            </a:extLst>
          </p:cNvPr>
          <p:cNvSpPr txBox="1"/>
          <p:nvPr/>
        </p:nvSpPr>
        <p:spPr>
          <a:xfrm>
            <a:off x="8212992" y="2346140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D813C-44FC-4B2C-9CE2-981C8FFD237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7FB873-719F-489A-9E57-881CBA10D7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37D603-C12D-461E-9200-CABF0895B92F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8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B50B7F-996D-48AF-8890-20818166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0245" r="34219" b="60655"/>
          <a:stretch/>
        </p:blipFill>
        <p:spPr>
          <a:xfrm>
            <a:off x="1774876" y="1648919"/>
            <a:ext cx="8536742" cy="3102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950B22-4EF9-4BAF-BC96-30A7ED78A8D7}"/>
              </a:ext>
            </a:extLst>
          </p:cNvPr>
          <p:cNvSpPr txBox="1"/>
          <p:nvPr/>
        </p:nvSpPr>
        <p:spPr>
          <a:xfrm>
            <a:off x="1993519" y="636139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CACCC-F729-472C-82AD-49E741F04C06}"/>
              </a:ext>
            </a:extLst>
          </p:cNvPr>
          <p:cNvSpPr txBox="1"/>
          <p:nvPr/>
        </p:nvSpPr>
        <p:spPr>
          <a:xfrm>
            <a:off x="737640" y="5336691"/>
            <a:ext cx="10731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 ঝরা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গোড়ায় ফুলের যে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অংশটি থেকে যায় তা বড় হয়ে ফল সৃষ্টি করে।অর্থাৎ ফুলের গর্ভাশয় বড় হয়ে যে অংশটি সৃষ্টি করে তাকে ফল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3AA929-E150-4512-9027-1E93698E9FEB}"/>
              </a:ext>
            </a:extLst>
          </p:cNvPr>
          <p:cNvCxnSpPr>
            <a:cxnSpLocks/>
          </p:cNvCxnSpPr>
          <p:nvPr/>
        </p:nvCxnSpPr>
        <p:spPr>
          <a:xfrm>
            <a:off x="6856693" y="2501052"/>
            <a:ext cx="19425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62B703-11D9-44EA-BBEE-88DAE5BE300E}"/>
              </a:ext>
            </a:extLst>
          </p:cNvPr>
          <p:cNvSpPr txBox="1"/>
          <p:nvPr/>
        </p:nvSpPr>
        <p:spPr>
          <a:xfrm>
            <a:off x="8964118" y="2159377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1A31-4479-4CD6-9EEA-7EDCE6B4991C}"/>
              </a:ext>
            </a:extLst>
          </p:cNvPr>
          <p:cNvSpPr txBox="1"/>
          <p:nvPr/>
        </p:nvSpPr>
        <p:spPr>
          <a:xfrm>
            <a:off x="8975187" y="2159377"/>
            <a:ext cx="13364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15FC86-7B50-4B10-8D17-DBA2D490712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63AB80-2E56-4043-B14C-6D72BE46771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347499-D56C-4DF0-8741-D43DE93EDF9F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2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0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42A618-886B-43B8-AA5D-EE09AFD7F7C6}"/>
              </a:ext>
            </a:extLst>
          </p:cNvPr>
          <p:cNvSpPr txBox="1"/>
          <p:nvPr/>
        </p:nvSpPr>
        <p:spPr>
          <a:xfrm>
            <a:off x="2849104" y="5929756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নিচের অংশকে মূল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0EAFE-AE15-4F82-8060-F0B8ABD4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66" y="929380"/>
            <a:ext cx="6490741" cy="5108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C6B89-84DF-411B-A501-7DEB1A8FD46E}"/>
              </a:ext>
            </a:extLst>
          </p:cNvPr>
          <p:cNvSpPr txBox="1"/>
          <p:nvPr/>
        </p:nvSpPr>
        <p:spPr>
          <a:xfrm>
            <a:off x="1887713" y="387500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EF927-870F-41FF-A6F0-D8904B35AF4B}"/>
              </a:ext>
            </a:extLst>
          </p:cNvPr>
          <p:cNvSpPr txBox="1"/>
          <p:nvPr/>
        </p:nvSpPr>
        <p:spPr>
          <a:xfrm>
            <a:off x="8466099" y="780686"/>
            <a:ext cx="85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07A20-2F63-4F5B-B5F0-818C18E43AF2}"/>
              </a:ext>
            </a:extLst>
          </p:cNvPr>
          <p:cNvSpPr txBox="1"/>
          <p:nvPr/>
        </p:nvSpPr>
        <p:spPr>
          <a:xfrm>
            <a:off x="8152218" y="826449"/>
            <a:ext cx="178996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E5B41-F107-49BA-A278-8BB0C78E829C}"/>
              </a:ext>
            </a:extLst>
          </p:cNvPr>
          <p:cNvSpPr txBox="1"/>
          <p:nvPr/>
        </p:nvSpPr>
        <p:spPr>
          <a:xfrm>
            <a:off x="8378622" y="2475611"/>
            <a:ext cx="70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AF7EB-91E3-4B7C-8D34-4F5CF0DACCDD}"/>
              </a:ext>
            </a:extLst>
          </p:cNvPr>
          <p:cNvSpPr txBox="1"/>
          <p:nvPr/>
        </p:nvSpPr>
        <p:spPr>
          <a:xfrm>
            <a:off x="8138591" y="2492747"/>
            <a:ext cx="23381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মূলরোম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7B0D2-2BAF-471B-B41F-23C974686AA6}"/>
              </a:ext>
            </a:extLst>
          </p:cNvPr>
          <p:cNvSpPr txBox="1"/>
          <p:nvPr/>
        </p:nvSpPr>
        <p:spPr>
          <a:xfrm>
            <a:off x="8468964" y="3985649"/>
            <a:ext cx="92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5338D-EDAE-481D-A1C2-26BA60EF601F}"/>
              </a:ext>
            </a:extLst>
          </p:cNvPr>
          <p:cNvSpPr txBox="1"/>
          <p:nvPr/>
        </p:nvSpPr>
        <p:spPr>
          <a:xfrm>
            <a:off x="8089028" y="4091624"/>
            <a:ext cx="22672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বর্ধিষ্ণু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79664-98EB-41FE-A45B-2691FF3474D7}"/>
              </a:ext>
            </a:extLst>
          </p:cNvPr>
          <p:cNvSpPr txBox="1"/>
          <p:nvPr/>
        </p:nvSpPr>
        <p:spPr>
          <a:xfrm>
            <a:off x="8437237" y="5261174"/>
            <a:ext cx="92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BBF8F-785A-4B41-80AA-085AEFB835ED}"/>
              </a:ext>
            </a:extLst>
          </p:cNvPr>
          <p:cNvSpPr txBox="1"/>
          <p:nvPr/>
        </p:nvSpPr>
        <p:spPr>
          <a:xfrm>
            <a:off x="8018176" y="5341953"/>
            <a:ext cx="23381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মূলত্র 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9063AC-091E-4569-BF32-AD4A9C9FDA68}"/>
              </a:ext>
            </a:extLst>
          </p:cNvPr>
          <p:cNvGrpSpPr/>
          <p:nvPr/>
        </p:nvGrpSpPr>
        <p:grpSpPr>
          <a:xfrm>
            <a:off x="5319770" y="1052066"/>
            <a:ext cx="2852753" cy="421542"/>
            <a:chOff x="6905469" y="1014399"/>
            <a:chExt cx="1634198" cy="22978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7F9BF2-163A-427A-A4DB-C04FD511E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469" y="1014400"/>
              <a:ext cx="0" cy="2297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E8EDC7-2208-43AD-B72E-D5E73466EDD9}"/>
                </a:ext>
              </a:extLst>
            </p:cNvPr>
            <p:cNvCxnSpPr>
              <a:cxnSpLocks/>
            </p:cNvCxnSpPr>
            <p:nvPr/>
          </p:nvCxnSpPr>
          <p:spPr>
            <a:xfrm>
              <a:off x="6905469" y="1014399"/>
              <a:ext cx="163419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1A9429-C0C7-4FC3-BA72-A8549953361E}"/>
              </a:ext>
            </a:extLst>
          </p:cNvPr>
          <p:cNvCxnSpPr>
            <a:cxnSpLocks/>
          </p:cNvCxnSpPr>
          <p:nvPr/>
        </p:nvCxnSpPr>
        <p:spPr>
          <a:xfrm>
            <a:off x="6198356" y="2796000"/>
            <a:ext cx="19741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55DF9E-FE2B-41F5-A748-AF52DE70D56A}"/>
              </a:ext>
            </a:extLst>
          </p:cNvPr>
          <p:cNvCxnSpPr>
            <a:cxnSpLocks/>
          </p:cNvCxnSpPr>
          <p:nvPr/>
        </p:nvCxnSpPr>
        <p:spPr>
          <a:xfrm>
            <a:off x="5798233" y="5649098"/>
            <a:ext cx="23742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8EEB9B-3A9F-4597-84C4-0E72C33D8ED6}"/>
              </a:ext>
            </a:extLst>
          </p:cNvPr>
          <p:cNvCxnSpPr>
            <a:cxnSpLocks/>
          </p:cNvCxnSpPr>
          <p:nvPr/>
        </p:nvCxnSpPr>
        <p:spPr>
          <a:xfrm>
            <a:off x="5798233" y="4331283"/>
            <a:ext cx="23742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2986C7-FD16-4373-9420-8E2D55EA4A07}"/>
              </a:ext>
            </a:extLst>
          </p:cNvPr>
          <p:cNvSpPr txBox="1"/>
          <p:nvPr/>
        </p:nvSpPr>
        <p:spPr>
          <a:xfrm>
            <a:off x="2849104" y="5986962"/>
            <a:ext cx="6696242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আদর্শ মূলের বিভিন্ন 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DF0318-93B6-43F4-AFD8-FAD309E919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C90568-07FC-47B7-9E69-C72A242DCBD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4DF00A-BA4D-48B2-8439-4F133DB7E2E7}"/>
                </a:ext>
              </a:extLst>
            </p:cNvPr>
            <p:cNvSpPr/>
            <p:nvPr/>
          </p:nvSpPr>
          <p:spPr>
            <a:xfrm>
              <a:off x="154745" y="163152"/>
              <a:ext cx="11873132" cy="653169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5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E3603-F33B-4876-85BF-11F89605031D}"/>
              </a:ext>
            </a:extLst>
          </p:cNvPr>
          <p:cNvSpPr txBox="1"/>
          <p:nvPr/>
        </p:nvSpPr>
        <p:spPr>
          <a:xfrm>
            <a:off x="4853355" y="586332"/>
            <a:ext cx="6550854" cy="20855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B621E-49CB-4E80-86D1-3090257663C7}"/>
              </a:ext>
            </a:extLst>
          </p:cNvPr>
          <p:cNvSpPr txBox="1"/>
          <p:nvPr/>
        </p:nvSpPr>
        <p:spPr>
          <a:xfrm>
            <a:off x="787790" y="3654041"/>
            <a:ext cx="10616419" cy="1477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সপুষ্পক উদ্ভিদের চিত্র এঁকে বিভিন্ন অংশের নাম লিখ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5F216-66A5-4A32-9FFE-19847795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" y="473350"/>
            <a:ext cx="4230662" cy="318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76886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13954"/>
            <a:ext cx="2819400" cy="1116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u="sng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752601"/>
            <a:ext cx="85344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। একটি আদর্শ সপুষ্পক উদ্ভিদের কয়টি অংশ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 ক)  ৫টি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৪টি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৬টি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৩টি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04757" y="2297063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3181904"/>
            <a:ext cx="86868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। একটি আদর্শ মূলের কয়টি অংশ?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 ক)  ৪ টি 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৩ টি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     গ) ২ টি 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) ৫ টি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04757" y="3738134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4897703"/>
            <a:ext cx="4453597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। বিটপ কাকে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30CEE-B056-4502-B2DF-F159B8ED2E09}"/>
              </a:ext>
            </a:extLst>
          </p:cNvPr>
          <p:cNvSpPr/>
          <p:nvPr/>
        </p:nvSpPr>
        <p:spPr>
          <a:xfrm>
            <a:off x="1905000" y="5551671"/>
            <a:ext cx="4453597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৪। ফুল কাকে বলে?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6C557C-9485-4403-9B75-973437154E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FF0EA4-0205-4C97-B014-B77A9D876D2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9BB711-5146-48D3-B6A3-682A91CF8DDC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232" y="11317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C975C-7878-4817-98B7-3D311B98E097}"/>
              </a:ext>
            </a:extLst>
          </p:cNvPr>
          <p:cNvSpPr txBox="1"/>
          <p:nvPr/>
        </p:nvSpPr>
        <p:spPr>
          <a:xfrm>
            <a:off x="5519418" y="790473"/>
            <a:ext cx="4890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92EBB-910A-4ED5-81CC-E07D77F25345}"/>
              </a:ext>
            </a:extLst>
          </p:cNvPr>
          <p:cNvSpPr/>
          <p:nvPr/>
        </p:nvSpPr>
        <p:spPr>
          <a:xfrm>
            <a:off x="877077" y="3367828"/>
            <a:ext cx="10786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রং পেন্সিল ব্যবহার করে একটি মরিচ গাছের চিহ্নিত চিত্র অংকন করে আনবে </a:t>
            </a:r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B7680-D0DC-4515-A5E0-F0787CA71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506437"/>
            <a:ext cx="3924886" cy="25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538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64D7C-97D1-4479-8EF4-A0461D711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0" y="381582"/>
            <a:ext cx="11488261" cy="6231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C975C-7878-4817-98B7-3D311B98E097}"/>
              </a:ext>
            </a:extLst>
          </p:cNvPr>
          <p:cNvSpPr txBox="1"/>
          <p:nvPr/>
        </p:nvSpPr>
        <p:spPr>
          <a:xfrm>
            <a:off x="2612142" y="4946602"/>
            <a:ext cx="772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306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9F42DE-E813-4A67-A392-CE19E511A68A}"/>
              </a:ext>
            </a:extLst>
          </p:cNvPr>
          <p:cNvGrpSpPr/>
          <p:nvPr/>
        </p:nvGrpSpPr>
        <p:grpSpPr>
          <a:xfrm>
            <a:off x="772502" y="448146"/>
            <a:ext cx="11482487" cy="6074876"/>
            <a:chOff x="410749" y="452673"/>
            <a:chExt cx="11482487" cy="6074876"/>
          </a:xfrm>
        </p:grpSpPr>
        <p:sp>
          <p:nvSpPr>
            <p:cNvPr id="2" name="TextBox 1"/>
            <p:cNvSpPr txBox="1"/>
            <p:nvPr/>
          </p:nvSpPr>
          <p:spPr>
            <a:xfrm>
              <a:off x="410749" y="2783485"/>
              <a:ext cx="5661079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বিজলী রানী সাহা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শোমসপুর মাধ্যমিক বালিকা বিদ্যালয়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নংঃ০১৭২১৫৮৫১৯৪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bizlyshaha@gmail.com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32012" y="2760773"/>
              <a:ext cx="5261224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70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700">
                  <a:latin typeface="NikoshBAN" panose="02000000000000000000" pitchFamily="2" charset="0"/>
                  <a:cs typeface="NikoshBAN" panose="02000000000000000000" pitchFamily="2" charset="0"/>
                </a:rPr>
                <a:t> পাঠঃ</a:t>
              </a:r>
              <a:r>
                <a:rPr lang="bn-BD" sz="2700">
                  <a:latin typeface="NikoshBAN" panose="02000000000000000000" pitchFamily="2" charset="0"/>
                  <a:cs typeface="NikoshBAN" panose="02000000000000000000" pitchFamily="2" charset="0"/>
                </a:rPr>
                <a:t>আদর্শ সপুষ্পক উদ্ভিদের বাহ্যিক বৈশিষ্ট্য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54306" y="968725"/>
              <a:ext cx="3690888" cy="10156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6000" b="1" dirty="0">
                  <a:ln w="12700">
                    <a:solidFill>
                      <a:srgbClr val="00B0F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6000" b="1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E1776-6A13-4BF0-85C0-6FDA05283534}"/>
                </a:ext>
              </a:extLst>
            </p:cNvPr>
            <p:cNvGrpSpPr/>
            <p:nvPr/>
          </p:nvGrpSpPr>
          <p:grpSpPr>
            <a:xfrm>
              <a:off x="836784" y="452673"/>
              <a:ext cx="5609283" cy="6074876"/>
              <a:chOff x="836784" y="452673"/>
              <a:chExt cx="5609283" cy="60748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84" y="452673"/>
                <a:ext cx="2440569" cy="232146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6276963" y="2940300"/>
                <a:ext cx="6142" cy="35872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18851" y="3429000"/>
                <a:ext cx="27216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20173" y="3429000"/>
                <a:ext cx="14901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8812770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ve-plants-00.jpg">
            <a:extLst>
              <a:ext uri="{FF2B5EF4-FFF2-40B4-BE49-F238E27FC236}">
                <a16:creationId xmlns:a16="http://schemas.microsoft.com/office/drawing/2014/main" id="{52C1DA6F-B219-405F-AF3A-ADF1123D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00" y="928914"/>
            <a:ext cx="11456965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6BF36-FA18-4FD7-9878-5E6E3381EE8C}"/>
              </a:ext>
            </a:extLst>
          </p:cNvPr>
          <p:cNvSpPr txBox="1"/>
          <p:nvPr/>
        </p:nvSpPr>
        <p:spPr>
          <a:xfrm>
            <a:off x="2057815" y="372172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9CC05-24B5-4853-82D3-37639B9C0232}"/>
              </a:ext>
            </a:extLst>
          </p:cNvPr>
          <p:cNvSpPr txBox="1"/>
          <p:nvPr/>
        </p:nvSpPr>
        <p:spPr>
          <a:xfrm>
            <a:off x="3335822" y="5834724"/>
            <a:ext cx="6881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>
                <a:latin typeface="NikoshBAN" pitchFamily="2" charset="0"/>
                <a:cs typeface="NikoshBAN" pitchFamily="2" charset="0"/>
              </a:rPr>
              <a:t>এটি কোন ধরনের উদ্ভিদ?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0FA23-B03F-4D92-A1F8-9A0F12156C5E}"/>
              </a:ext>
            </a:extLst>
          </p:cNvPr>
          <p:cNvSpPr txBox="1"/>
          <p:nvPr/>
        </p:nvSpPr>
        <p:spPr>
          <a:xfrm>
            <a:off x="4315476" y="5750004"/>
            <a:ext cx="5558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>
                <a:latin typeface="NikoshBAN" pitchFamily="2" charset="0"/>
                <a:cs typeface="NikoshBAN" pitchFamily="2" charset="0"/>
              </a:rPr>
              <a:t>অপুষ্পক উদ্ভিদ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75FE6E-4647-4018-A6DC-7EA3984C4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0" y="928914"/>
            <a:ext cx="1152613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D1EEC8-BBD3-4178-BE0F-9728B1C03862}"/>
              </a:ext>
            </a:extLst>
          </p:cNvPr>
          <p:cNvSpPr txBox="1"/>
          <p:nvPr/>
        </p:nvSpPr>
        <p:spPr>
          <a:xfrm>
            <a:off x="3358634" y="5896419"/>
            <a:ext cx="6569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>
                <a:latin typeface="NikoshBAN" pitchFamily="2" charset="0"/>
                <a:cs typeface="NikoshBAN" pitchFamily="2" charset="0"/>
              </a:rPr>
              <a:t>এটি কোন ধরনের উদ্ভিদ?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6363B-2480-421A-9812-446EA1F5E7C5}"/>
              </a:ext>
            </a:extLst>
          </p:cNvPr>
          <p:cNvSpPr txBox="1"/>
          <p:nvPr/>
        </p:nvSpPr>
        <p:spPr>
          <a:xfrm>
            <a:off x="4759659" y="5750004"/>
            <a:ext cx="37673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>
                <a:latin typeface="NikoshBAN" pitchFamily="2" charset="0"/>
                <a:cs typeface="NikoshBAN" pitchFamily="2" charset="0"/>
              </a:rPr>
              <a:t>সপুষ্পক উদ্ভিদ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3" grpId="0"/>
      <p:bldP spid="13" grpId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408" y="233127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9914" y="444873"/>
            <a:ext cx="9209314" cy="203592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23E9B-D0F2-4E10-A09D-74DDBB243E94}"/>
              </a:ext>
            </a:extLst>
          </p:cNvPr>
          <p:cNvSpPr/>
          <p:nvPr/>
        </p:nvSpPr>
        <p:spPr>
          <a:xfrm>
            <a:off x="928468" y="2742057"/>
            <a:ext cx="10126340" cy="265993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সপুষ্পক উদ্ভিদের বাহ্যিক বৈশিষ্ট্য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507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3620" y="986828"/>
            <a:ext cx="643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176" y="1939158"/>
            <a:ext cx="8954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সপুষ্পক উদ্ভিদের বাহ্যিক বৈশিষ্ট্য 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বিটপের বিভিন্ন অংশ বর্ণনা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9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9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মূলের বিভিন্ন অংশ সনাক্ত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73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28B57A6-01D6-4645-A8EC-88B92EAA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2" y="794281"/>
            <a:ext cx="8589683" cy="5176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3EB7F6-14A4-429B-B43F-82E90BDB376C}"/>
              </a:ext>
            </a:extLst>
          </p:cNvPr>
          <p:cNvSpPr/>
          <p:nvPr/>
        </p:nvSpPr>
        <p:spPr>
          <a:xfrm>
            <a:off x="2325205" y="5860197"/>
            <a:ext cx="7541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সপুষ্পক উদ্ভিদের বিভিন্ন অংশ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E2383-D573-4475-8629-AC1ED54746A2}"/>
              </a:ext>
            </a:extLst>
          </p:cNvPr>
          <p:cNvSpPr txBox="1"/>
          <p:nvPr/>
        </p:nvSpPr>
        <p:spPr>
          <a:xfrm>
            <a:off x="1898277" y="400242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71452-B636-4600-ADFB-994897819B4C}"/>
              </a:ext>
            </a:extLst>
          </p:cNvPr>
          <p:cNvSpPr txBox="1"/>
          <p:nvPr/>
        </p:nvSpPr>
        <p:spPr>
          <a:xfrm>
            <a:off x="7956594" y="1089964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E4041B-3F71-4CBE-AAC7-1BE987557018}"/>
              </a:ext>
            </a:extLst>
          </p:cNvPr>
          <p:cNvSpPr txBox="1"/>
          <p:nvPr/>
        </p:nvSpPr>
        <p:spPr>
          <a:xfrm>
            <a:off x="8096839" y="3283843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34B36-E4EC-481D-961B-501D688DF134}"/>
              </a:ext>
            </a:extLst>
          </p:cNvPr>
          <p:cNvSpPr txBox="1"/>
          <p:nvPr/>
        </p:nvSpPr>
        <p:spPr>
          <a:xfrm>
            <a:off x="8131121" y="4013515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CF5DDA-4C8F-4D81-9C02-1CC5BFBBEA21}"/>
              </a:ext>
            </a:extLst>
          </p:cNvPr>
          <p:cNvSpPr txBox="1"/>
          <p:nvPr/>
        </p:nvSpPr>
        <p:spPr>
          <a:xfrm>
            <a:off x="7941588" y="1896489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CBA55-A419-4422-981F-048333BFD837}"/>
              </a:ext>
            </a:extLst>
          </p:cNvPr>
          <p:cNvSpPr txBox="1"/>
          <p:nvPr/>
        </p:nvSpPr>
        <p:spPr>
          <a:xfrm>
            <a:off x="8120375" y="4852585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BD4FF0-08A8-4CCC-AB92-51E799CA7612}"/>
              </a:ext>
            </a:extLst>
          </p:cNvPr>
          <p:cNvCxnSpPr>
            <a:cxnSpLocks/>
          </p:cNvCxnSpPr>
          <p:nvPr/>
        </p:nvCxnSpPr>
        <p:spPr>
          <a:xfrm>
            <a:off x="5610664" y="1350498"/>
            <a:ext cx="16341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98201F-24EE-487E-8A58-BFD1D87C5C7E}"/>
              </a:ext>
            </a:extLst>
          </p:cNvPr>
          <p:cNvCxnSpPr>
            <a:cxnSpLocks/>
          </p:cNvCxnSpPr>
          <p:nvPr/>
        </p:nvCxnSpPr>
        <p:spPr>
          <a:xfrm>
            <a:off x="5397304" y="2176989"/>
            <a:ext cx="19741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0AC74A-E5B9-491C-A580-EEA9AEA4CD6B}"/>
              </a:ext>
            </a:extLst>
          </p:cNvPr>
          <p:cNvCxnSpPr>
            <a:cxnSpLocks/>
          </p:cNvCxnSpPr>
          <p:nvPr/>
        </p:nvCxnSpPr>
        <p:spPr>
          <a:xfrm>
            <a:off x="6241572" y="3580226"/>
            <a:ext cx="12757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6100C0-52A9-4932-BE61-7410D20B6658}"/>
              </a:ext>
            </a:extLst>
          </p:cNvPr>
          <p:cNvCxnSpPr>
            <a:cxnSpLocks/>
          </p:cNvCxnSpPr>
          <p:nvPr/>
        </p:nvCxnSpPr>
        <p:spPr>
          <a:xfrm>
            <a:off x="5125534" y="4342755"/>
            <a:ext cx="24777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1B38C3-5165-40A2-BB75-2201E4F040DC}"/>
              </a:ext>
            </a:extLst>
          </p:cNvPr>
          <p:cNvCxnSpPr>
            <a:cxnSpLocks/>
          </p:cNvCxnSpPr>
          <p:nvPr/>
        </p:nvCxnSpPr>
        <p:spPr>
          <a:xfrm>
            <a:off x="5424473" y="5184294"/>
            <a:ext cx="20928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7EED2C-97D1-46CF-843E-D09A732CBF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706F6C-8715-42E0-82E6-20238780861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E0AC922-0349-4656-A433-0CE739C450B9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E4C560-8F98-48B3-A444-DF804836DB06}"/>
              </a:ext>
            </a:extLst>
          </p:cNvPr>
          <p:cNvSpPr txBox="1"/>
          <p:nvPr/>
        </p:nvSpPr>
        <p:spPr>
          <a:xfrm>
            <a:off x="7755349" y="4882213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90D8C-D6EA-422D-9534-68EE132DC64F}"/>
              </a:ext>
            </a:extLst>
          </p:cNvPr>
          <p:cNvSpPr txBox="1"/>
          <p:nvPr/>
        </p:nvSpPr>
        <p:spPr>
          <a:xfrm>
            <a:off x="7755349" y="4048176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013E63-10DF-4775-BDB2-A1B06EE2F0C5}"/>
              </a:ext>
            </a:extLst>
          </p:cNvPr>
          <p:cNvSpPr txBox="1"/>
          <p:nvPr/>
        </p:nvSpPr>
        <p:spPr>
          <a:xfrm>
            <a:off x="7700123" y="3287364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DF25F-8362-45A8-82F0-A9437410F249}"/>
              </a:ext>
            </a:extLst>
          </p:cNvPr>
          <p:cNvSpPr txBox="1"/>
          <p:nvPr/>
        </p:nvSpPr>
        <p:spPr>
          <a:xfrm>
            <a:off x="7502450" y="1897099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25B2D-D781-4B0B-8A1F-FDE9E51B9DAF}"/>
              </a:ext>
            </a:extLst>
          </p:cNvPr>
          <p:cNvSpPr txBox="1"/>
          <p:nvPr/>
        </p:nvSpPr>
        <p:spPr>
          <a:xfrm>
            <a:off x="7446715" y="1080819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EBECE-5EB0-4D85-BEB7-269334E6209B}"/>
              </a:ext>
            </a:extLst>
          </p:cNvPr>
          <p:cNvSpPr txBox="1"/>
          <p:nvPr/>
        </p:nvSpPr>
        <p:spPr>
          <a:xfrm>
            <a:off x="7764307" y="4882228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0CFD9-1C1F-4AA7-A92A-B443B28B03CE}"/>
              </a:ext>
            </a:extLst>
          </p:cNvPr>
          <p:cNvSpPr txBox="1"/>
          <p:nvPr/>
        </p:nvSpPr>
        <p:spPr>
          <a:xfrm>
            <a:off x="7684701" y="4073875"/>
            <a:ext cx="96112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6251E-0707-4188-8C52-4D8DE888E1FB}"/>
              </a:ext>
            </a:extLst>
          </p:cNvPr>
          <p:cNvSpPr txBox="1"/>
          <p:nvPr/>
        </p:nvSpPr>
        <p:spPr>
          <a:xfrm>
            <a:off x="7660233" y="3314620"/>
            <a:ext cx="12229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66326-857D-4D1C-A9F6-751F9CDC9F9A}"/>
              </a:ext>
            </a:extLst>
          </p:cNvPr>
          <p:cNvSpPr txBox="1"/>
          <p:nvPr/>
        </p:nvSpPr>
        <p:spPr>
          <a:xfrm>
            <a:off x="7531598" y="1895454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A34E-84CE-491B-BAED-861CEFE5C141}"/>
              </a:ext>
            </a:extLst>
          </p:cNvPr>
          <p:cNvSpPr txBox="1"/>
          <p:nvPr/>
        </p:nvSpPr>
        <p:spPr>
          <a:xfrm>
            <a:off x="7536723" y="1048163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20" grpId="0"/>
      <p:bldP spid="3" grpId="0"/>
      <p:bldP spid="25" grpId="0"/>
      <p:bldP spid="26" grpId="0"/>
      <p:bldP spid="27" grpId="0"/>
      <p:bldP spid="28" grpId="0"/>
      <p:bldP spid="15" grpId="0" animBg="1"/>
      <p:bldP spid="14" grpId="0" animBg="1"/>
      <p:bldP spid="12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5837C-F4BB-4ABC-942A-70112E90B1E5}"/>
              </a:ext>
            </a:extLst>
          </p:cNvPr>
          <p:cNvSpPr txBox="1"/>
          <p:nvPr/>
        </p:nvSpPr>
        <p:spPr>
          <a:xfrm>
            <a:off x="5184519" y="646294"/>
            <a:ext cx="369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144FF-4BD0-4625-8406-B5FFC4E20448}"/>
              </a:ext>
            </a:extLst>
          </p:cNvPr>
          <p:cNvSpPr txBox="1"/>
          <p:nvPr/>
        </p:nvSpPr>
        <p:spPr>
          <a:xfrm>
            <a:off x="914400" y="2788896"/>
            <a:ext cx="10649243" cy="355329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একটি আদর্শ সপুষ্পক </a:t>
            </a:r>
          </a:p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    উদ্ভিদের চিত্র এঁকে বিভিন্ন অংশ দেখাও।</a:t>
            </a:r>
            <a:endParaRPr lang="bn-IN" sz="32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05F31-001E-41C3-9B17-3BDAA13D2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r="24513"/>
          <a:stretch/>
        </p:blipFill>
        <p:spPr>
          <a:xfrm>
            <a:off x="563683" y="515809"/>
            <a:ext cx="3062068" cy="2661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3062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5B375C-312A-46E9-9B58-AED7FA898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0" y="869382"/>
            <a:ext cx="10110911" cy="5153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145592-732C-46E0-8E79-F8E0BA2A898E}"/>
              </a:ext>
            </a:extLst>
          </p:cNvPr>
          <p:cNvSpPr txBox="1"/>
          <p:nvPr/>
        </p:nvSpPr>
        <p:spPr>
          <a:xfrm>
            <a:off x="2011578" y="428883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2E78B-815C-4153-9987-18A413C73BC2}"/>
              </a:ext>
            </a:extLst>
          </p:cNvPr>
          <p:cNvSpPr txBox="1"/>
          <p:nvPr/>
        </p:nvSpPr>
        <p:spPr>
          <a:xfrm>
            <a:off x="1767146" y="5988618"/>
            <a:ext cx="8416573" cy="3882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>
                <a:latin typeface="NikoshBAN" pitchFamily="2" charset="0"/>
                <a:cs typeface="NikoshBAN" pitchFamily="2" charset="0"/>
              </a:rPr>
              <a:t>একটি আদর্শ সপুষ্পক উদ্ভিদ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743C0-42C3-4A43-AABD-6579C74D6B9E}"/>
              </a:ext>
            </a:extLst>
          </p:cNvPr>
          <p:cNvSpPr txBox="1"/>
          <p:nvPr/>
        </p:nvSpPr>
        <p:spPr>
          <a:xfrm>
            <a:off x="9299486" y="2392043"/>
            <a:ext cx="85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56C0547-F32C-4F79-B814-65FB7FD8E46C}"/>
              </a:ext>
            </a:extLst>
          </p:cNvPr>
          <p:cNvSpPr/>
          <p:nvPr/>
        </p:nvSpPr>
        <p:spPr>
          <a:xfrm>
            <a:off x="7148078" y="1280165"/>
            <a:ext cx="604911" cy="3010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1A39840-A124-44B8-9878-BED32D9ACE40}"/>
              </a:ext>
            </a:extLst>
          </p:cNvPr>
          <p:cNvSpPr/>
          <p:nvPr/>
        </p:nvSpPr>
        <p:spPr>
          <a:xfrm>
            <a:off x="7148078" y="4377667"/>
            <a:ext cx="604911" cy="152494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87F19-12EC-4754-98A0-F8784C0E95E8}"/>
              </a:ext>
            </a:extLst>
          </p:cNvPr>
          <p:cNvSpPr txBox="1"/>
          <p:nvPr/>
        </p:nvSpPr>
        <p:spPr>
          <a:xfrm>
            <a:off x="9138567" y="2504142"/>
            <a:ext cx="26182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বিটপ(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shoot)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0E163-CD7F-4BB8-8438-1973DDABDCE3}"/>
              </a:ext>
            </a:extLst>
          </p:cNvPr>
          <p:cNvSpPr txBox="1"/>
          <p:nvPr/>
        </p:nvSpPr>
        <p:spPr>
          <a:xfrm>
            <a:off x="9330164" y="4741011"/>
            <a:ext cx="85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608A9-8C22-4D87-9392-CD4A783851BB}"/>
              </a:ext>
            </a:extLst>
          </p:cNvPr>
          <p:cNvSpPr txBox="1"/>
          <p:nvPr/>
        </p:nvSpPr>
        <p:spPr>
          <a:xfrm>
            <a:off x="9119005" y="4802566"/>
            <a:ext cx="26182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মূল(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root)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F21114-02A6-4A1A-B9DB-92735007E403}"/>
              </a:ext>
            </a:extLst>
          </p:cNvPr>
          <p:cNvCxnSpPr>
            <a:cxnSpLocks/>
          </p:cNvCxnSpPr>
          <p:nvPr/>
        </p:nvCxnSpPr>
        <p:spPr>
          <a:xfrm>
            <a:off x="8032380" y="2807542"/>
            <a:ext cx="9877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8E942A-CB9D-420B-848B-1993A68B44C2}"/>
              </a:ext>
            </a:extLst>
          </p:cNvPr>
          <p:cNvCxnSpPr>
            <a:cxnSpLocks/>
          </p:cNvCxnSpPr>
          <p:nvPr/>
        </p:nvCxnSpPr>
        <p:spPr>
          <a:xfrm flipV="1">
            <a:off x="8035087" y="5140137"/>
            <a:ext cx="985008" cy="16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5B946-0215-43E8-A1E9-E042B7A712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646371-6654-49F3-B072-DD04BD2BB28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F1E8F1-E627-46BC-A349-012603B5337C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19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 animBg="1"/>
      <p:bldP spid="8" grpId="0" animBg="1"/>
      <p:bldP spid="9" grpId="0" animBg="1"/>
      <p:bldP spid="13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28B57A6-01D6-4645-A8EC-88B92EAA0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b="30276"/>
          <a:stretch/>
        </p:blipFill>
        <p:spPr>
          <a:xfrm>
            <a:off x="1022514" y="757684"/>
            <a:ext cx="8416573" cy="4691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E2383-D573-4475-8629-AC1ED54746A2}"/>
              </a:ext>
            </a:extLst>
          </p:cNvPr>
          <p:cNvSpPr txBox="1"/>
          <p:nvPr/>
        </p:nvSpPr>
        <p:spPr>
          <a:xfrm>
            <a:off x="1898277" y="470886"/>
            <a:ext cx="8416573" cy="505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লক্ষ্য কর এবং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71452-B636-4600-ADFB-994897819B4C}"/>
              </a:ext>
            </a:extLst>
          </p:cNvPr>
          <p:cNvSpPr txBox="1"/>
          <p:nvPr/>
        </p:nvSpPr>
        <p:spPr>
          <a:xfrm>
            <a:off x="7562899" y="1048422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E4041B-3F71-4CBE-AAC7-1BE987557018}"/>
              </a:ext>
            </a:extLst>
          </p:cNvPr>
          <p:cNvSpPr txBox="1"/>
          <p:nvPr/>
        </p:nvSpPr>
        <p:spPr>
          <a:xfrm>
            <a:off x="7878506" y="4207469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34B36-E4EC-481D-961B-501D688DF134}"/>
              </a:ext>
            </a:extLst>
          </p:cNvPr>
          <p:cNvSpPr txBox="1"/>
          <p:nvPr/>
        </p:nvSpPr>
        <p:spPr>
          <a:xfrm>
            <a:off x="8101129" y="4910708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CF5DDA-4C8F-4D81-9C02-1CC5BFBBEA21}"/>
              </a:ext>
            </a:extLst>
          </p:cNvPr>
          <p:cNvSpPr txBox="1"/>
          <p:nvPr/>
        </p:nvSpPr>
        <p:spPr>
          <a:xfrm>
            <a:off x="7765920" y="2217204"/>
            <a:ext cx="94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BD4FF0-08A8-4CCC-AB92-51E799CA7612}"/>
              </a:ext>
            </a:extLst>
          </p:cNvPr>
          <p:cNvCxnSpPr>
            <a:cxnSpLocks/>
          </p:cNvCxnSpPr>
          <p:nvPr/>
        </p:nvCxnSpPr>
        <p:spPr>
          <a:xfrm>
            <a:off x="5582529" y="1406769"/>
            <a:ext cx="16341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98201F-24EE-487E-8A58-BFD1D87C5C7E}"/>
              </a:ext>
            </a:extLst>
          </p:cNvPr>
          <p:cNvCxnSpPr>
            <a:cxnSpLocks/>
          </p:cNvCxnSpPr>
          <p:nvPr/>
        </p:nvCxnSpPr>
        <p:spPr>
          <a:xfrm>
            <a:off x="5411372" y="2526177"/>
            <a:ext cx="19741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0AC74A-E5B9-491C-A580-EEA9AEA4CD6B}"/>
              </a:ext>
            </a:extLst>
          </p:cNvPr>
          <p:cNvCxnSpPr>
            <a:cxnSpLocks/>
          </p:cNvCxnSpPr>
          <p:nvPr/>
        </p:nvCxnSpPr>
        <p:spPr>
          <a:xfrm>
            <a:off x="6340047" y="4536829"/>
            <a:ext cx="10908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6100C0-52A9-4932-BE61-7410D20B6658}"/>
              </a:ext>
            </a:extLst>
          </p:cNvPr>
          <p:cNvCxnSpPr>
            <a:cxnSpLocks/>
          </p:cNvCxnSpPr>
          <p:nvPr/>
        </p:nvCxnSpPr>
        <p:spPr>
          <a:xfrm>
            <a:off x="5055819" y="5313426"/>
            <a:ext cx="23067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452224-2CC8-456C-9487-7D4A7A1E4EE6}"/>
              </a:ext>
            </a:extLst>
          </p:cNvPr>
          <p:cNvSpPr txBox="1"/>
          <p:nvPr/>
        </p:nvSpPr>
        <p:spPr>
          <a:xfrm>
            <a:off x="485200" y="5486913"/>
            <a:ext cx="11433161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উদ্ভিদের যে অংশগুলো মাটির উপরে থাকে তাদেরকে একত্রে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বিটপ বলে।বিটপে সাধারণত কান্ড,পাতা,ফুল ও ফল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6690F-9F6E-4ED7-9998-A114D6E8CD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3F0CC9-C767-42EB-A79F-4AF4D2FD7BC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9DEF6E-ECD2-4E23-9175-DF8B923999AF}"/>
                </a:ext>
              </a:extLst>
            </p:cNvPr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3E61B69-3AA3-4FD0-8468-7D4912896429}"/>
              </a:ext>
            </a:extLst>
          </p:cNvPr>
          <p:cNvSpPr txBox="1"/>
          <p:nvPr/>
        </p:nvSpPr>
        <p:spPr>
          <a:xfrm>
            <a:off x="7280127" y="1114011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AE9468-9408-458D-B7C7-44341BC7E4ED}"/>
              </a:ext>
            </a:extLst>
          </p:cNvPr>
          <p:cNvSpPr txBox="1"/>
          <p:nvPr/>
        </p:nvSpPr>
        <p:spPr>
          <a:xfrm>
            <a:off x="7430895" y="2199342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E48835-6D1E-4532-B908-3E99F8B5EAA9}"/>
              </a:ext>
            </a:extLst>
          </p:cNvPr>
          <p:cNvSpPr txBox="1"/>
          <p:nvPr/>
        </p:nvSpPr>
        <p:spPr>
          <a:xfrm>
            <a:off x="7609975" y="4245467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FDABB1-B4B5-41CB-8420-2ADBA6DD28CE}"/>
              </a:ext>
            </a:extLst>
          </p:cNvPr>
          <p:cNvSpPr txBox="1"/>
          <p:nvPr/>
        </p:nvSpPr>
        <p:spPr>
          <a:xfrm>
            <a:off x="7812110" y="4998268"/>
            <a:ext cx="5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0CFD9-1C1F-4AA7-A92A-B443B28B03CE}"/>
              </a:ext>
            </a:extLst>
          </p:cNvPr>
          <p:cNvSpPr txBox="1"/>
          <p:nvPr/>
        </p:nvSpPr>
        <p:spPr>
          <a:xfrm>
            <a:off x="7498885" y="4976910"/>
            <a:ext cx="961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6251E-0707-4188-8C52-4D8DE888E1FB}"/>
              </a:ext>
            </a:extLst>
          </p:cNvPr>
          <p:cNvSpPr txBox="1"/>
          <p:nvPr/>
        </p:nvSpPr>
        <p:spPr>
          <a:xfrm>
            <a:off x="7484565" y="4209917"/>
            <a:ext cx="12229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66326-857D-4D1C-A9F6-751F9CDC9F9A}"/>
              </a:ext>
            </a:extLst>
          </p:cNvPr>
          <p:cNvSpPr txBox="1"/>
          <p:nvPr/>
        </p:nvSpPr>
        <p:spPr>
          <a:xfrm>
            <a:off x="7475611" y="2232185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8A34E-84CE-491B-BAED-861CEFE5C141}"/>
              </a:ext>
            </a:extLst>
          </p:cNvPr>
          <p:cNvSpPr txBox="1"/>
          <p:nvPr/>
        </p:nvSpPr>
        <p:spPr>
          <a:xfrm>
            <a:off x="7362614" y="1005876"/>
            <a:ext cx="9415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1" grpId="0"/>
      <p:bldP spid="26" grpId="0"/>
      <p:bldP spid="27" grpId="0"/>
      <p:bldP spid="28" grpId="0"/>
      <p:bldP spid="29" grpId="0"/>
      <p:bldP spid="14" grpId="0" animBg="1"/>
      <p:bldP spid="12" grpId="0" animBg="1"/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416</Words>
  <Application>Microsoft Office PowerPoint</Application>
  <PresentationFormat>Widescreen</PresentationFormat>
  <Paragraphs>115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Pallab Paroi</cp:lastModifiedBy>
  <cp:revision>56</cp:revision>
  <dcterms:created xsi:type="dcterms:W3CDTF">2019-12-29T10:00:52Z</dcterms:created>
  <dcterms:modified xsi:type="dcterms:W3CDTF">2020-01-05T04:30:48Z</dcterms:modified>
</cp:coreProperties>
</file>