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80" r:id="rId5"/>
    <p:sldId id="277" r:id="rId6"/>
    <p:sldId id="278" r:id="rId7"/>
    <p:sldId id="260" r:id="rId8"/>
    <p:sldId id="273" r:id="rId9"/>
    <p:sldId id="275" r:id="rId10"/>
    <p:sldId id="274" r:id="rId11"/>
    <p:sldId id="269" r:id="rId12"/>
    <p:sldId id="271" r:id="rId13"/>
    <p:sldId id="272" r:id="rId14"/>
    <p:sldId id="270" r:id="rId15"/>
    <p:sldId id="267" r:id="rId16"/>
    <p:sldId id="268" r:id="rId17"/>
    <p:sldId id="265" r:id="rId18"/>
    <p:sldId id="266" r:id="rId19"/>
    <p:sldId id="264" r:id="rId20"/>
    <p:sldId id="263" r:id="rId21"/>
    <p:sldId id="262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E828-9DD4-4243-8B2D-93C06478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0F0A6-E59A-496E-88C4-312A51366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B004-8956-4E48-8DBA-28FF4DD9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B6B4A-1BB8-4BB6-BF55-0AFBC0C7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2B30E-EC6C-4E57-B01E-8F453BAC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CD25-D137-450F-BE3F-DC6338A3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3BBD-B051-418E-8F99-58F0745C3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7278-8B3B-4621-A7DB-069C25B2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1F3A-064A-485A-8822-568483C3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2B8C2-5BFC-4E96-86C7-5235C6FD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B291C-4DD4-4B7E-A918-B2645A82F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4B13C-0647-45E1-9AB1-D42D9607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02D5-39BC-4AF9-91DA-FB3F6C33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DEA3-1874-4585-9DFF-A23BB704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541F-E4FF-49B1-AB40-94740B7D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32ED-D7F6-4F8B-98F5-940AAECF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8AD2-8522-4753-AD6F-5C336443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6C72-46FB-4C03-9237-923901B4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AF0C5-1FA3-445F-85A4-F85D47A9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F412-7092-4501-905F-8A7F05D3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4171-0B98-412B-897C-C28087DE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2A5FF-DC9D-46B6-B99F-74850BA61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A60D-2A82-4AD8-81D8-A195694D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27460-FBFE-45D0-B70D-B184F1E3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58CBC-8B96-478B-A68F-3F915225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EE6B-484A-4E2A-B8EF-66ADF3CE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8ACD-90AF-4289-A0E7-A151BA746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4BA47-854F-495A-80CA-A02CB2D1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57026-CD17-4F1E-A49A-853441DE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0B4B8-17AB-4F9A-99F8-62335902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02DA5-DDDA-40EE-B282-8935FF5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5720-A507-4A03-85DD-90AD4843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5F8EC-9D03-4639-A7D2-5F15CB2D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73FC0-57FA-4222-9048-A4779865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B8AEA-3B4D-4982-9BAA-242488BA9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BE26F-A5F2-4F9C-9E69-8EF502CEC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64CC0-C95B-4DEA-8777-1B22F32F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919EA-432D-4462-BFDC-59027F5E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33599-91D6-43DC-883C-0D1EBB1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A839-F123-4D8F-8414-1C23801C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11F51-36C6-41A5-AD5A-43442369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4920-6FD9-4AA8-ABAF-917AEE25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D7CA1-1195-4CE5-9BAE-886CE2D0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45C07-C86A-420D-99BB-B5BAE789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2EB75-F852-4D16-821F-CD01C35B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86797-462C-4E73-9214-7FEC1B4B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18A8-CA1C-4A7A-8A8E-2B5ACE4A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C3FD-59DF-4FE1-A8C9-E7D6B8B1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44F2F-6E6F-47B7-803D-ACBFEC1FC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3D798-B7DA-4BC9-AC95-BC6F25E8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4AD-AA17-4743-A21B-0F18B598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1CEF6-F51D-478B-839C-F4332048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B521-99E2-4B7F-84CF-64FA5310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317CE-3295-4275-ACEF-69160939A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8E03E-296B-411B-9F65-6A249BCE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D8F3C-19BD-45EF-9943-89B0FBCA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0989F-09D6-4FFE-9631-9DC2A4B7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4AFBD-7F83-48AD-BDEE-5A3AB57D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rahmankhaled2021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9314104-9933-4122-A5C4-199C045FEF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42516B08-E427-411B-B083-9406369DA692}"/>
              </a:ext>
            </a:extLst>
          </p:cNvPr>
          <p:cNvSpPr/>
          <p:nvPr userDrawn="1"/>
        </p:nvSpPr>
        <p:spPr>
          <a:xfrm>
            <a:off x="0" y="0"/>
            <a:ext cx="791570" cy="68238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95A1E4FC-67A1-466C-B665-2716D7E0669A}"/>
              </a:ext>
            </a:extLst>
          </p:cNvPr>
          <p:cNvSpPr/>
          <p:nvPr userDrawn="1"/>
        </p:nvSpPr>
        <p:spPr>
          <a:xfrm rot="5400000">
            <a:off x="11455021" y="54591"/>
            <a:ext cx="791570" cy="68238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FBC29C7-1724-4FEB-BCE3-4B0484D39AEB}"/>
              </a:ext>
            </a:extLst>
          </p:cNvPr>
          <p:cNvSpPr/>
          <p:nvPr userDrawn="1"/>
        </p:nvSpPr>
        <p:spPr>
          <a:xfrm rot="10800000">
            <a:off x="11400430" y="6175612"/>
            <a:ext cx="791570" cy="68238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E20141A1-A84A-4826-87F5-A8D0EF274F9F}"/>
              </a:ext>
            </a:extLst>
          </p:cNvPr>
          <p:cNvSpPr/>
          <p:nvPr userDrawn="1"/>
        </p:nvSpPr>
        <p:spPr>
          <a:xfrm rot="16200000">
            <a:off x="-54591" y="6121021"/>
            <a:ext cx="791570" cy="68238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72C05A-EDB8-41F3-8C66-F53B03CFB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9" b="23163"/>
          <a:stretch/>
        </p:blipFill>
        <p:spPr>
          <a:xfrm>
            <a:off x="11013743" y="13648"/>
            <a:ext cx="1028132" cy="641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21075C-AC6B-4F21-AC6E-2CFB45015512}"/>
              </a:ext>
            </a:extLst>
          </p:cNvPr>
          <p:cNvSpPr txBox="1"/>
          <p:nvPr userDrawn="1"/>
        </p:nvSpPr>
        <p:spPr>
          <a:xfrm>
            <a:off x="3821380" y="6560390"/>
            <a:ext cx="435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rahmankhaled2021@gmail.com</a:t>
            </a:r>
            <a:r>
              <a:rPr lang="en-US" sz="16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# 01712-114197</a:t>
            </a:r>
          </a:p>
        </p:txBody>
      </p:sp>
    </p:spTree>
    <p:extLst>
      <p:ext uri="{BB962C8B-B14F-4D97-AF65-F5344CB8AC3E}">
        <p14:creationId xmlns:p14="http://schemas.microsoft.com/office/powerpoint/2010/main" val="27714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74203C-43FA-47C8-9CC7-649B6557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15" y="1721534"/>
            <a:ext cx="8744846" cy="470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3DFA27-A3D7-46E5-93FB-C3AD27091A62}"/>
              </a:ext>
            </a:extLst>
          </p:cNvPr>
          <p:cNvSpPr txBox="1"/>
          <p:nvPr/>
        </p:nvSpPr>
        <p:spPr>
          <a:xfrm>
            <a:off x="1578078" y="545694"/>
            <a:ext cx="8933536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</a:rPr>
              <a:t>Welcome to everyone in my class.</a:t>
            </a:r>
          </a:p>
        </p:txBody>
      </p:sp>
      <p:sp>
        <p:nvSpPr>
          <p:cNvPr id="9" name="Flowchart: Collate 8">
            <a:extLst>
              <a:ext uri="{FF2B5EF4-FFF2-40B4-BE49-F238E27FC236}">
                <a16:creationId xmlns:a16="http://schemas.microsoft.com/office/drawing/2014/main" id="{EA994086-24D5-448F-9F8C-969E7423EB75}"/>
              </a:ext>
            </a:extLst>
          </p:cNvPr>
          <p:cNvSpPr/>
          <p:nvPr/>
        </p:nvSpPr>
        <p:spPr>
          <a:xfrm>
            <a:off x="11533238" y="1076633"/>
            <a:ext cx="294968" cy="4896465"/>
          </a:xfrm>
          <a:prstGeom prst="flowChartCol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Collate 9">
            <a:extLst>
              <a:ext uri="{FF2B5EF4-FFF2-40B4-BE49-F238E27FC236}">
                <a16:creationId xmlns:a16="http://schemas.microsoft.com/office/drawing/2014/main" id="{B8D46E6E-10D3-4854-801D-7561DBF11734}"/>
              </a:ext>
            </a:extLst>
          </p:cNvPr>
          <p:cNvSpPr/>
          <p:nvPr/>
        </p:nvSpPr>
        <p:spPr>
          <a:xfrm>
            <a:off x="324464" y="1061884"/>
            <a:ext cx="294968" cy="4896465"/>
          </a:xfrm>
          <a:prstGeom prst="flowChartCol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06439-A376-4844-9E36-14FC8D4104DD}"/>
              </a:ext>
            </a:extLst>
          </p:cNvPr>
          <p:cNvSpPr txBox="1"/>
          <p:nvPr/>
        </p:nvSpPr>
        <p:spPr>
          <a:xfrm>
            <a:off x="3170903" y="353961"/>
            <a:ext cx="5903091" cy="707886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What’s the picture about?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44447-56FB-4711-951C-EAE7C9DA4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7" y="1413938"/>
            <a:ext cx="5760817" cy="3600511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A598E-85C5-4536-B167-C1049EA2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26" y="1420718"/>
            <a:ext cx="5315924" cy="3549487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B37FB-073E-4D1C-9C71-D4D1D779C153}"/>
              </a:ext>
            </a:extLst>
          </p:cNvPr>
          <p:cNvSpPr txBox="1"/>
          <p:nvPr/>
        </p:nvSpPr>
        <p:spPr>
          <a:xfrm>
            <a:off x="1474839" y="5471639"/>
            <a:ext cx="263027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Tea garden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713CA-D96B-4DDB-93EE-F90E37412F29}"/>
              </a:ext>
            </a:extLst>
          </p:cNvPr>
          <p:cNvSpPr txBox="1"/>
          <p:nvPr/>
        </p:nvSpPr>
        <p:spPr>
          <a:xfrm>
            <a:off x="7698658" y="5397898"/>
            <a:ext cx="246631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Waterfalls</a:t>
            </a:r>
          </a:p>
        </p:txBody>
      </p:sp>
    </p:spTree>
    <p:extLst>
      <p:ext uri="{BB962C8B-B14F-4D97-AF65-F5344CB8AC3E}">
        <p14:creationId xmlns:p14="http://schemas.microsoft.com/office/powerpoint/2010/main" val="12850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BF73C-A7A5-45D2-ADB9-E2C0CDEE5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4635"/>
          <a:stretch/>
        </p:blipFill>
        <p:spPr>
          <a:xfrm>
            <a:off x="486910" y="840658"/>
            <a:ext cx="5045686" cy="4365523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D7421-4233-470A-9AB9-56B821420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/>
          <a:stretch/>
        </p:blipFill>
        <p:spPr>
          <a:xfrm>
            <a:off x="5943600" y="834417"/>
            <a:ext cx="5896921" cy="4357015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6ACDC4-4AFA-4976-88A6-71B8D11610DA}"/>
              </a:ext>
            </a:extLst>
          </p:cNvPr>
          <p:cNvSpPr txBox="1"/>
          <p:nvPr/>
        </p:nvSpPr>
        <p:spPr>
          <a:xfrm>
            <a:off x="914400" y="5397909"/>
            <a:ext cx="35189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Coral and Island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F1A9C-3113-4B84-BD18-01327DBF3B49}"/>
              </a:ext>
            </a:extLst>
          </p:cNvPr>
          <p:cNvSpPr txBox="1"/>
          <p:nvPr/>
        </p:nvSpPr>
        <p:spPr>
          <a:xfrm>
            <a:off x="7890388" y="5442155"/>
            <a:ext cx="21467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Sea beach</a:t>
            </a:r>
          </a:p>
        </p:txBody>
      </p:sp>
    </p:spTree>
    <p:extLst>
      <p:ext uri="{BB962C8B-B14F-4D97-AF65-F5344CB8AC3E}">
        <p14:creationId xmlns:p14="http://schemas.microsoft.com/office/powerpoint/2010/main" val="7516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CEA9D-9AEB-4375-A0F0-67E7A73A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65569"/>
            <a:ext cx="4989873" cy="3742405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727C8-D124-496D-9541-080BF9933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/>
          <a:stretch/>
        </p:blipFill>
        <p:spPr>
          <a:xfrm>
            <a:off x="6179574" y="995820"/>
            <a:ext cx="5558440" cy="3723663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FF591-8B12-4DB4-8C70-D3CCBC2AAE06}"/>
              </a:ext>
            </a:extLst>
          </p:cNvPr>
          <p:cNvSpPr txBox="1"/>
          <p:nvPr/>
        </p:nvSpPr>
        <p:spPr>
          <a:xfrm>
            <a:off x="1474839" y="5220929"/>
            <a:ext cx="2788136" cy="646331"/>
          </a:xfrm>
          <a:prstGeom prst="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Wooden boat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BA098-2CA0-4DE3-9694-F872D5533B82}"/>
              </a:ext>
            </a:extLst>
          </p:cNvPr>
          <p:cNvSpPr txBox="1"/>
          <p:nvPr/>
        </p:nvSpPr>
        <p:spPr>
          <a:xfrm>
            <a:off x="7964129" y="5147187"/>
            <a:ext cx="2069797" cy="646331"/>
          </a:xfrm>
          <a:prstGeom prst="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Sea truck</a:t>
            </a:r>
          </a:p>
        </p:txBody>
      </p:sp>
    </p:spTree>
    <p:extLst>
      <p:ext uri="{BB962C8B-B14F-4D97-AF65-F5344CB8AC3E}">
        <p14:creationId xmlns:p14="http://schemas.microsoft.com/office/powerpoint/2010/main" val="168991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0FAEC5-28E4-4DBF-8DF8-FBDD61A8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29" y="368709"/>
            <a:ext cx="4552783" cy="600967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7893591-D2EA-4DE1-91A1-C65D2C7A0750}"/>
              </a:ext>
            </a:extLst>
          </p:cNvPr>
          <p:cNvSpPr/>
          <p:nvPr/>
        </p:nvSpPr>
        <p:spPr>
          <a:xfrm>
            <a:off x="722671" y="2462981"/>
            <a:ext cx="5029200" cy="206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Cox’s Bazar map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DF7881-83B5-4593-9EAB-C3F92622A326}"/>
              </a:ext>
            </a:extLst>
          </p:cNvPr>
          <p:cNvSpPr/>
          <p:nvPr/>
        </p:nvSpPr>
        <p:spPr>
          <a:xfrm>
            <a:off x="2182761" y="5029200"/>
            <a:ext cx="2182762" cy="958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Saint Martin’s</a:t>
            </a:r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D0F648E5-6811-484E-A304-59D450E5A083}"/>
              </a:ext>
            </a:extLst>
          </p:cNvPr>
          <p:cNvSpPr/>
          <p:nvPr/>
        </p:nvSpPr>
        <p:spPr>
          <a:xfrm>
            <a:off x="8819535" y="5692878"/>
            <a:ext cx="530942" cy="6194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8CE75-E7EB-4D92-BAE9-424F2A6C1902}"/>
              </a:ext>
            </a:extLst>
          </p:cNvPr>
          <p:cNvSpPr txBox="1"/>
          <p:nvPr/>
        </p:nvSpPr>
        <p:spPr>
          <a:xfrm>
            <a:off x="2654709" y="5987845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Times New Roman" panose="02020603050405020304" pitchFamily="18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51264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BF861-DF8F-445E-9881-28EBD29CD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10125" r="9058" b="10063"/>
          <a:stretch/>
        </p:blipFill>
        <p:spPr>
          <a:xfrm>
            <a:off x="7211963" y="1649729"/>
            <a:ext cx="3436374" cy="4474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97F408-C085-4F1E-B26D-F443366623B2}"/>
              </a:ext>
            </a:extLst>
          </p:cNvPr>
          <p:cNvSpPr txBox="1"/>
          <p:nvPr/>
        </p:nvSpPr>
        <p:spPr>
          <a:xfrm>
            <a:off x="693171" y="648932"/>
            <a:ext cx="1056847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Open your book at page 46 and read the text silently.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BA871-9DEB-4BEF-8D46-E3DFAA6C8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1" y="1518792"/>
            <a:ext cx="4129549" cy="49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46231-B701-4FA7-BE81-EBA67D2DA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36" y="1468734"/>
            <a:ext cx="8706004" cy="488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051ED-B7F6-465F-9451-7A01D9200010}"/>
              </a:ext>
            </a:extLst>
          </p:cNvPr>
          <p:cNvSpPr txBox="1"/>
          <p:nvPr/>
        </p:nvSpPr>
        <p:spPr>
          <a:xfrm>
            <a:off x="3510116" y="412956"/>
            <a:ext cx="5515164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Teachers loud reading</a:t>
            </a:r>
          </a:p>
        </p:txBody>
      </p:sp>
    </p:spTree>
    <p:extLst>
      <p:ext uri="{BB962C8B-B14F-4D97-AF65-F5344CB8AC3E}">
        <p14:creationId xmlns:p14="http://schemas.microsoft.com/office/powerpoint/2010/main" val="13009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8503E7-68C7-440E-93DC-473A7527DEB0}"/>
              </a:ext>
            </a:extLst>
          </p:cNvPr>
          <p:cNvSpPr txBox="1"/>
          <p:nvPr/>
        </p:nvSpPr>
        <p:spPr>
          <a:xfrm>
            <a:off x="2907399" y="395749"/>
            <a:ext cx="569361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Students silent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81DF5-E06B-445A-B69D-A3E5F287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445534"/>
            <a:ext cx="8382000" cy="507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4300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3CD0214-EA00-47F8-8AAD-3A1960139732}"/>
              </a:ext>
            </a:extLst>
          </p:cNvPr>
          <p:cNvSpPr/>
          <p:nvPr/>
        </p:nvSpPr>
        <p:spPr>
          <a:xfrm>
            <a:off x="3288890" y="339214"/>
            <a:ext cx="4689987" cy="899651"/>
          </a:xfrm>
          <a:prstGeom prst="cloud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6C787-3625-4910-A5AC-DCE7572C58D6}"/>
              </a:ext>
            </a:extLst>
          </p:cNvPr>
          <p:cNvSpPr txBox="1"/>
          <p:nvPr/>
        </p:nvSpPr>
        <p:spPr>
          <a:xfrm>
            <a:off x="1961536" y="1755058"/>
            <a:ext cx="7754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</a:rPr>
              <a:t>Answer the following questions-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2A15D0-6965-4A70-BFF5-D64D63FEBC23}"/>
              </a:ext>
            </a:extLst>
          </p:cNvPr>
          <p:cNvSpPr/>
          <p:nvPr/>
        </p:nvSpPr>
        <p:spPr>
          <a:xfrm>
            <a:off x="811162" y="2934929"/>
            <a:ext cx="10751574" cy="2949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What are the main tourist spots in Bangladesh?</a:t>
            </a:r>
          </a:p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Who is asking about main tourist spots in Bangladesh?</a:t>
            </a:r>
          </a:p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Why do people visit Cox’s Bazar?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7D1D8-1952-41E2-82FA-656CBB81D280}"/>
              </a:ext>
            </a:extLst>
          </p:cNvPr>
          <p:cNvSpPr txBox="1"/>
          <p:nvPr/>
        </p:nvSpPr>
        <p:spPr>
          <a:xfrm>
            <a:off x="8686800" y="442452"/>
            <a:ext cx="195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u="sng" dirty="0">
                <a:latin typeface="Times New Roman" panose="02020603050405020304" pitchFamily="18" charset="0"/>
              </a:rPr>
              <a:t>Time:5 minutes.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1EB1D-4150-45A7-AD6D-8F89784B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" y="324464"/>
            <a:ext cx="1853021" cy="13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2143F-B495-493D-A148-FFE09F02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74" y="473079"/>
            <a:ext cx="2230086" cy="1916159"/>
          </a:xfrm>
          <a:prstGeom prst="rect">
            <a:avLst/>
          </a:prstGeom>
        </p:spPr>
      </p:pic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0A8F88ED-531F-4520-9F84-9230764F3C7E}"/>
              </a:ext>
            </a:extLst>
          </p:cNvPr>
          <p:cNvSpPr/>
          <p:nvPr/>
        </p:nvSpPr>
        <p:spPr>
          <a:xfrm>
            <a:off x="3038168" y="737421"/>
            <a:ext cx="3480620" cy="1150374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C1F3B20B-42AE-45B1-A805-DFB7E289E662}"/>
              </a:ext>
            </a:extLst>
          </p:cNvPr>
          <p:cNvSpPr/>
          <p:nvPr/>
        </p:nvSpPr>
        <p:spPr>
          <a:xfrm>
            <a:off x="1356851" y="2964425"/>
            <a:ext cx="9866671" cy="2698955"/>
          </a:xfrm>
          <a:prstGeom prst="bevel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Come front and act out the dialogue in pairs.</a:t>
            </a:r>
          </a:p>
        </p:txBody>
      </p:sp>
    </p:spTree>
    <p:extLst>
      <p:ext uri="{BB962C8B-B14F-4D97-AF65-F5344CB8AC3E}">
        <p14:creationId xmlns:p14="http://schemas.microsoft.com/office/powerpoint/2010/main" val="37496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2CD0F8-8536-453B-A19B-918FEFB0F7D9}"/>
              </a:ext>
            </a:extLst>
          </p:cNvPr>
          <p:cNvSpPr txBox="1"/>
          <p:nvPr/>
        </p:nvSpPr>
        <p:spPr>
          <a:xfrm>
            <a:off x="4984955" y="280219"/>
            <a:ext cx="110959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I.W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F535D-F542-4C4B-825C-FAAB724EED8B}"/>
              </a:ext>
            </a:extLst>
          </p:cNvPr>
          <p:cNvSpPr txBox="1"/>
          <p:nvPr/>
        </p:nvSpPr>
        <p:spPr>
          <a:xfrm>
            <a:off x="398208" y="1209370"/>
            <a:ext cx="11452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u="sng" dirty="0">
                <a:latin typeface="Times New Roman" panose="02020603050405020304" pitchFamily="18" charset="0"/>
              </a:rPr>
              <a:t>Match the words in column A with their meaning in column B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530015-4704-48CD-A147-3DD1915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73455"/>
              </p:ext>
            </p:extLst>
          </p:nvPr>
        </p:nvGraphicFramePr>
        <p:xfrm>
          <a:off x="663678" y="1884796"/>
          <a:ext cx="10416491" cy="457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909">
                  <a:extLst>
                    <a:ext uri="{9D8B030D-6E8A-4147-A177-3AD203B41FA5}">
                      <a16:colId xmlns:a16="http://schemas.microsoft.com/office/drawing/2014/main" val="650647835"/>
                    </a:ext>
                  </a:extLst>
                </a:gridCol>
                <a:gridCol w="7304582">
                  <a:extLst>
                    <a:ext uri="{9D8B030D-6E8A-4147-A177-3AD203B41FA5}">
                      <a16:colId xmlns:a16="http://schemas.microsoft.com/office/drawing/2014/main" val="2862836698"/>
                    </a:ext>
                  </a:extLst>
                </a:gridCol>
              </a:tblGrid>
              <a:tr h="65811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Column: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Column: B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02442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(a) Turtle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(1) extremely good.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322993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(b) 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(2) travelling on water.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910821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(c) Sailing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(3) extraordinary.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26799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(d) Special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(4) not good at all.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91435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(e) Wonderful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(5) feeling bred.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9010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(6) free from danger or risk.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97768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(7) an amphibian animal.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7084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90820E-6E8F-490F-B2FC-E5078FD948D7}"/>
              </a:ext>
            </a:extLst>
          </p:cNvPr>
          <p:cNvCxnSpPr/>
          <p:nvPr/>
        </p:nvCxnSpPr>
        <p:spPr>
          <a:xfrm>
            <a:off x="2212258" y="2905432"/>
            <a:ext cx="1651819" cy="3259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C1D365-1380-4531-8868-581BB852707F}"/>
              </a:ext>
            </a:extLst>
          </p:cNvPr>
          <p:cNvCxnSpPr/>
          <p:nvPr/>
        </p:nvCxnSpPr>
        <p:spPr>
          <a:xfrm>
            <a:off x="1946787" y="3392129"/>
            <a:ext cx="1917290" cy="2197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73F74A-6955-4775-B4CD-14AA7EE1EA98}"/>
              </a:ext>
            </a:extLst>
          </p:cNvPr>
          <p:cNvCxnSpPr/>
          <p:nvPr/>
        </p:nvCxnSpPr>
        <p:spPr>
          <a:xfrm flipV="1">
            <a:off x="2212258" y="3362632"/>
            <a:ext cx="1769807" cy="6489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DCB83E-FD40-4EF9-AD7F-AD2875A0B41C}"/>
              </a:ext>
            </a:extLst>
          </p:cNvPr>
          <p:cNvCxnSpPr/>
          <p:nvPr/>
        </p:nvCxnSpPr>
        <p:spPr>
          <a:xfrm flipV="1">
            <a:off x="2389239" y="4011561"/>
            <a:ext cx="146009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01DEA0-8EFE-45A1-BF59-3A1E377BA1D0}"/>
              </a:ext>
            </a:extLst>
          </p:cNvPr>
          <p:cNvCxnSpPr/>
          <p:nvPr/>
        </p:nvCxnSpPr>
        <p:spPr>
          <a:xfrm flipV="1">
            <a:off x="2743200" y="2905432"/>
            <a:ext cx="1165123" cy="21680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3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CEF93A-FA7B-49B2-A69D-DEF2A0649A6B}"/>
              </a:ext>
            </a:extLst>
          </p:cNvPr>
          <p:cNvSpPr/>
          <p:nvPr/>
        </p:nvSpPr>
        <p:spPr>
          <a:xfrm>
            <a:off x="463257" y="2816941"/>
            <a:ext cx="4890407" cy="33899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Khalidur Rahman Manik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Khasgaon G.P.S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Ambassador ICT4E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Chhatak,Sunamganj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01712-114197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55F99-BFF7-472F-83A4-758A9534527C}"/>
              </a:ext>
            </a:extLst>
          </p:cNvPr>
          <p:cNvSpPr txBox="1"/>
          <p:nvPr/>
        </p:nvSpPr>
        <p:spPr>
          <a:xfrm>
            <a:off x="6976654" y="2861188"/>
            <a:ext cx="4674571" cy="3170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Subject: English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Class: Five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Unit:12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Date:05/01/2020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Time: 40 Minutes.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53FB0825-59A9-4FE7-BB4A-34E57ED0C47B}"/>
              </a:ext>
            </a:extLst>
          </p:cNvPr>
          <p:cNvSpPr/>
          <p:nvPr/>
        </p:nvSpPr>
        <p:spPr>
          <a:xfrm>
            <a:off x="5840362" y="811156"/>
            <a:ext cx="634181" cy="5619144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46A39-9CE0-4350-8251-11C76590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12341" r="11188" b="10996"/>
          <a:stretch/>
        </p:blipFill>
        <p:spPr>
          <a:xfrm>
            <a:off x="8130746" y="427706"/>
            <a:ext cx="2237370" cy="2288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558F7-FA58-4604-8880-ED774B4AD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45341" y="368710"/>
            <a:ext cx="3082413" cy="231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958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ABF95F76-61FD-4D33-9601-99AE908B46B1}"/>
              </a:ext>
            </a:extLst>
          </p:cNvPr>
          <p:cNvSpPr/>
          <p:nvPr/>
        </p:nvSpPr>
        <p:spPr>
          <a:xfrm>
            <a:off x="3701845" y="412955"/>
            <a:ext cx="4321278" cy="1002890"/>
          </a:xfrm>
          <a:prstGeom prst="flowChartPredefinedProcess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B137D-7814-490A-8FB0-1D90F3567F00}"/>
              </a:ext>
            </a:extLst>
          </p:cNvPr>
          <p:cNvSpPr txBox="1"/>
          <p:nvPr/>
        </p:nvSpPr>
        <p:spPr>
          <a:xfrm>
            <a:off x="1681317" y="1710812"/>
            <a:ext cx="8409546" cy="646331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</a:rPr>
              <a:t>Answer the following questions briefly.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DAADE-5587-4FAA-8A45-F9175EE03FFA}"/>
              </a:ext>
            </a:extLst>
          </p:cNvPr>
          <p:cNvSpPr txBox="1"/>
          <p:nvPr/>
        </p:nvSpPr>
        <p:spPr>
          <a:xfrm>
            <a:off x="825909" y="3052915"/>
            <a:ext cx="10471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What tourist places do Tamal and Andy talking about?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What is the name of the Island Tamal tells Andy about?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Where is the Island?</a:t>
            </a:r>
          </a:p>
        </p:txBody>
      </p:sp>
    </p:spTree>
    <p:extLst>
      <p:ext uri="{BB962C8B-B14F-4D97-AF65-F5344CB8AC3E}">
        <p14:creationId xmlns:p14="http://schemas.microsoft.com/office/powerpoint/2010/main" val="329034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A4189F-888A-4EAF-A59F-5E30EAE58DA0}"/>
              </a:ext>
            </a:extLst>
          </p:cNvPr>
          <p:cNvSpPr/>
          <p:nvPr/>
        </p:nvSpPr>
        <p:spPr>
          <a:xfrm>
            <a:off x="1224119" y="3244645"/>
            <a:ext cx="9866670" cy="2123768"/>
          </a:xfrm>
          <a:prstGeom prst="round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>
                <a:latin typeface="Times New Roman" panose="02020603050405020304" pitchFamily="18" charset="0"/>
              </a:rPr>
              <a:t>You will write a paragraph about Saint Martin’s Island.</a:t>
            </a:r>
            <a:endParaRPr lang="en-US" sz="6000" b="1" dirty="0">
              <a:latin typeface="Times New Roman" panose="02020603050405020304" pitchFamily="18" charset="0"/>
            </a:endParaRP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A97BA7D6-93E0-4460-981D-FBB2B459D0AD}"/>
              </a:ext>
            </a:extLst>
          </p:cNvPr>
          <p:cNvSpPr/>
          <p:nvPr/>
        </p:nvSpPr>
        <p:spPr>
          <a:xfrm>
            <a:off x="3746090" y="501445"/>
            <a:ext cx="4468761" cy="1194620"/>
          </a:xfrm>
          <a:prstGeom prst="can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403F7-AF95-4628-B1B9-A02895F79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760541" y="1012195"/>
            <a:ext cx="2222090" cy="1663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602CD6-B430-4CB4-8093-A9A02D651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1309287"/>
            <a:ext cx="2504768" cy="131500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27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44DB7-8C4D-4486-8400-DB1F0EBDC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0" y="426779"/>
            <a:ext cx="11046084" cy="61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645D9-0410-41E9-AD76-9D4F218193E7}"/>
              </a:ext>
            </a:extLst>
          </p:cNvPr>
          <p:cNvSpPr txBox="1"/>
          <p:nvPr/>
        </p:nvSpPr>
        <p:spPr>
          <a:xfrm>
            <a:off x="2256494" y="1578078"/>
            <a:ext cx="7321235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82586-FEA9-4A3F-8FB2-FBCD6D1FE91D}"/>
              </a:ext>
            </a:extLst>
          </p:cNvPr>
          <p:cNvSpPr txBox="1"/>
          <p:nvPr/>
        </p:nvSpPr>
        <p:spPr>
          <a:xfrm>
            <a:off x="2934921" y="3200400"/>
            <a:ext cx="6116098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4C62C-50D6-4ABC-BBB9-C9C0716AD65D}"/>
              </a:ext>
            </a:extLst>
          </p:cNvPr>
          <p:cNvSpPr txBox="1"/>
          <p:nvPr/>
        </p:nvSpPr>
        <p:spPr>
          <a:xfrm>
            <a:off x="1253604" y="4793225"/>
            <a:ext cx="10123220" cy="92333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</p:spTree>
    <p:extLst>
      <p:ext uri="{BB962C8B-B14F-4D97-AF65-F5344CB8AC3E}">
        <p14:creationId xmlns:p14="http://schemas.microsoft.com/office/powerpoint/2010/main" val="27197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8332F-2089-4667-8738-BDB24C814861}"/>
              </a:ext>
            </a:extLst>
          </p:cNvPr>
          <p:cNvSpPr txBox="1"/>
          <p:nvPr/>
        </p:nvSpPr>
        <p:spPr>
          <a:xfrm>
            <a:off x="1120878" y="1445342"/>
            <a:ext cx="10037171" cy="769441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What had we learnt from previous class?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C0864-250A-4589-BAE2-8F882737AD0A}"/>
              </a:ext>
            </a:extLst>
          </p:cNvPr>
          <p:cNvSpPr txBox="1"/>
          <p:nvPr/>
        </p:nvSpPr>
        <p:spPr>
          <a:xfrm>
            <a:off x="1002889" y="4601496"/>
            <a:ext cx="1544012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behind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E0FDF-35EF-4EF1-8526-CA41AC89F0A2}"/>
              </a:ext>
            </a:extLst>
          </p:cNvPr>
          <p:cNvSpPr txBox="1"/>
          <p:nvPr/>
        </p:nvSpPr>
        <p:spPr>
          <a:xfrm>
            <a:off x="3067664" y="4616245"/>
            <a:ext cx="2176878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DC123-C2A0-4E0A-93A2-FC92E18518E3}"/>
              </a:ext>
            </a:extLst>
          </p:cNvPr>
          <p:cNvSpPr txBox="1"/>
          <p:nvPr/>
        </p:nvSpPr>
        <p:spPr>
          <a:xfrm>
            <a:off x="5781367" y="4616245"/>
            <a:ext cx="1531188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next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5B5C3-50C5-40AA-ADEB-9410BF280EE8}"/>
              </a:ext>
            </a:extLst>
          </p:cNvPr>
          <p:cNvSpPr txBox="1"/>
          <p:nvPr/>
        </p:nvSpPr>
        <p:spPr>
          <a:xfrm>
            <a:off x="7683909" y="4616245"/>
            <a:ext cx="1826141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opposite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3BF0E-6D41-44E4-8B33-741CB48372F6}"/>
              </a:ext>
            </a:extLst>
          </p:cNvPr>
          <p:cNvSpPr txBox="1"/>
          <p:nvPr/>
        </p:nvSpPr>
        <p:spPr>
          <a:xfrm>
            <a:off x="9984659" y="4660491"/>
            <a:ext cx="1595309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outside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141B1071-3D44-44D0-81AA-FE7273F7E5F3}"/>
              </a:ext>
            </a:extLst>
          </p:cNvPr>
          <p:cNvSpPr/>
          <p:nvPr/>
        </p:nvSpPr>
        <p:spPr>
          <a:xfrm>
            <a:off x="4763732" y="2949679"/>
            <a:ext cx="3156155" cy="1283110"/>
          </a:xfrm>
          <a:prstGeom prst="downArrowCallou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Preposition</a:t>
            </a:r>
          </a:p>
        </p:txBody>
      </p:sp>
    </p:spTree>
    <p:extLst>
      <p:ext uri="{BB962C8B-B14F-4D97-AF65-F5344CB8AC3E}">
        <p14:creationId xmlns:p14="http://schemas.microsoft.com/office/powerpoint/2010/main" val="35801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84938-C559-454F-A620-35E95461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" y="1494503"/>
            <a:ext cx="5466736" cy="341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8D408-9B60-4EBF-A8C3-5C873BA3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49" y="1513816"/>
            <a:ext cx="5140342" cy="342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88515B-58CE-4701-8BF4-39E6BB65E066}"/>
              </a:ext>
            </a:extLst>
          </p:cNvPr>
          <p:cNvSpPr txBox="1"/>
          <p:nvPr/>
        </p:nvSpPr>
        <p:spPr>
          <a:xfrm>
            <a:off x="2374490" y="516193"/>
            <a:ext cx="7908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ACE3D-79A9-4520-9F38-F73F76B660BD}"/>
              </a:ext>
            </a:extLst>
          </p:cNvPr>
          <p:cNvSpPr txBox="1"/>
          <p:nvPr/>
        </p:nvSpPr>
        <p:spPr>
          <a:xfrm>
            <a:off x="1268362" y="5250425"/>
            <a:ext cx="9815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We can see the scenery of Cox’s Bazar Sea Beach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and Saint Martn’s Island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7657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1BA6215-A3AA-4573-A0C4-4304C01FE0BB}"/>
              </a:ext>
            </a:extLst>
          </p:cNvPr>
          <p:cNvSpPr/>
          <p:nvPr/>
        </p:nvSpPr>
        <p:spPr>
          <a:xfrm>
            <a:off x="2979173" y="884902"/>
            <a:ext cx="6120581" cy="2064774"/>
          </a:xfrm>
          <a:prstGeom prst="down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DED700F4-245D-4E44-8B28-486909B78355}"/>
              </a:ext>
            </a:extLst>
          </p:cNvPr>
          <p:cNvSpPr/>
          <p:nvPr/>
        </p:nvSpPr>
        <p:spPr>
          <a:xfrm>
            <a:off x="2050024" y="3421625"/>
            <a:ext cx="7875639" cy="241873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How far is Saint Martin’s?</a:t>
            </a:r>
          </a:p>
        </p:txBody>
      </p:sp>
    </p:spTree>
    <p:extLst>
      <p:ext uri="{BB962C8B-B14F-4D97-AF65-F5344CB8AC3E}">
        <p14:creationId xmlns:p14="http://schemas.microsoft.com/office/powerpoint/2010/main" val="54205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043C5-1D90-4AEB-A828-8276EAC31531}"/>
              </a:ext>
            </a:extLst>
          </p:cNvPr>
          <p:cNvSpPr txBox="1"/>
          <p:nvPr/>
        </p:nvSpPr>
        <p:spPr>
          <a:xfrm>
            <a:off x="265469" y="752161"/>
            <a:ext cx="1165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>
                <a:latin typeface="Times New Roman" panose="02020603050405020304" pitchFamily="18" charset="0"/>
              </a:rPr>
              <a:t>By the end of this lesson students will be able to…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A31109-1C19-4A3B-8F3D-BF7F9F285E48}"/>
              </a:ext>
            </a:extLst>
          </p:cNvPr>
          <p:cNvSpPr/>
          <p:nvPr/>
        </p:nvSpPr>
        <p:spPr>
          <a:xfrm>
            <a:off x="368710" y="1666576"/>
            <a:ext cx="11459496" cy="8111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Listening</a:t>
            </a:r>
            <a:r>
              <a:rPr lang="en-US" sz="2800" b="1" dirty="0">
                <a:latin typeface="Times New Roman" panose="02020603050405020304" pitchFamily="18" charset="0"/>
              </a:rPr>
              <a:t>:- 3.4.1 understand statements made by the teacher and students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3E08F9-6907-43F1-B229-B751A8A1245A}"/>
              </a:ext>
            </a:extLst>
          </p:cNvPr>
          <p:cNvSpPr/>
          <p:nvPr/>
        </p:nvSpPr>
        <p:spPr>
          <a:xfrm>
            <a:off x="398207" y="2743208"/>
            <a:ext cx="11415251" cy="8111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Speaking</a:t>
            </a:r>
            <a:r>
              <a:rPr lang="en-US" sz="3200" b="1" dirty="0">
                <a:latin typeface="Times New Roman" panose="02020603050405020304" pitchFamily="18" charset="0"/>
              </a:rPr>
              <a:t>:- 1.1.2 say sentences with proper intonation.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AE808F-EDDA-4337-881A-B8C8D938B037}"/>
              </a:ext>
            </a:extLst>
          </p:cNvPr>
          <p:cNvSpPr/>
          <p:nvPr/>
        </p:nvSpPr>
        <p:spPr>
          <a:xfrm>
            <a:off x="383459" y="3849335"/>
            <a:ext cx="11415251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Reading</a:t>
            </a:r>
            <a:r>
              <a:rPr lang="en-US" sz="3200" b="1" dirty="0">
                <a:latin typeface="Times New Roman" panose="02020603050405020304" pitchFamily="18" charset="0"/>
              </a:rPr>
              <a:t>:- 1.5.1 read words, phrases and sentences in the text</a:t>
            </a:r>
          </a:p>
          <a:p>
            <a:r>
              <a:rPr lang="en-US" sz="3200" b="1" dirty="0">
                <a:latin typeface="Times New Roman" panose="02020603050405020304" pitchFamily="18" charset="0"/>
              </a:rPr>
              <a:t>                         with proper pronunciation, stress and intonation.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C5EFFF-B344-45AE-8C2F-30E53B80E455}"/>
              </a:ext>
            </a:extLst>
          </p:cNvPr>
          <p:cNvSpPr/>
          <p:nvPr/>
        </p:nvSpPr>
        <p:spPr>
          <a:xfrm>
            <a:off x="339213" y="5456912"/>
            <a:ext cx="11459496" cy="8111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Writing</a:t>
            </a:r>
            <a:r>
              <a:rPr lang="en-US" sz="2800" b="1" dirty="0">
                <a:latin typeface="Times New Roman" panose="02020603050405020304" pitchFamily="18" charset="0"/>
              </a:rPr>
              <a:t>:- 8.1.1 matching the words and phrases given in the textbook.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C5FB6-FA6C-415E-8A48-E1BC910BF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6" y="250723"/>
            <a:ext cx="627159" cy="5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767EDC-04AD-444F-BA6E-B80DBFD4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5" y="663676"/>
            <a:ext cx="4675239" cy="2528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F0228E-FB0C-4045-A4F1-A3D6351EA546}"/>
              </a:ext>
            </a:extLst>
          </p:cNvPr>
          <p:cNvSpPr txBox="1"/>
          <p:nvPr/>
        </p:nvSpPr>
        <p:spPr>
          <a:xfrm>
            <a:off x="5281154" y="1622318"/>
            <a:ext cx="661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A1FDA-2DE2-4725-824D-7270B3D3A050}"/>
              </a:ext>
            </a:extLst>
          </p:cNvPr>
          <p:cNvSpPr txBox="1"/>
          <p:nvPr/>
        </p:nvSpPr>
        <p:spPr>
          <a:xfrm>
            <a:off x="5412674" y="4306535"/>
            <a:ext cx="6242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These are the pictures of Cox’s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Bazar Sea Beach.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D90AF-64CB-4212-9118-D08FEDC59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3" y="3672347"/>
            <a:ext cx="4728701" cy="2658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6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E2888BA6-2354-431A-B40D-47B7FF2CDCA6}"/>
              </a:ext>
            </a:extLst>
          </p:cNvPr>
          <p:cNvSpPr/>
          <p:nvPr/>
        </p:nvSpPr>
        <p:spPr>
          <a:xfrm>
            <a:off x="2315498" y="339215"/>
            <a:ext cx="7241457" cy="766916"/>
          </a:xfrm>
          <a:prstGeom prst="foldedCorner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Let’s learn some new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91AA7-A126-43AB-9A86-FC39AA70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08" y="1422857"/>
            <a:ext cx="1638145" cy="1049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D9A0B-87BD-450C-87AA-F645B4DEB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56" y="2628905"/>
            <a:ext cx="1619045" cy="91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15801-3D5D-4ACC-B5B9-120EC2465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12716"/>
          <a:stretch/>
        </p:blipFill>
        <p:spPr>
          <a:xfrm>
            <a:off x="3524856" y="3672351"/>
            <a:ext cx="1622323" cy="1199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D98BA8-FF8C-4065-856F-CD102A5437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t="43442" r="1"/>
          <a:stretch/>
        </p:blipFill>
        <p:spPr>
          <a:xfrm>
            <a:off x="3524857" y="5050839"/>
            <a:ext cx="1637071" cy="1199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9A68F4-D6E4-40B8-8921-B965DB4A8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7" y="3849329"/>
            <a:ext cx="1622325" cy="1216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3112A-7B36-4F92-8577-417FCA513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1" y="2470779"/>
            <a:ext cx="1637070" cy="1226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4985EF-E5F1-4A71-91DC-50E25EA72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1" y="1256936"/>
            <a:ext cx="1637071" cy="1093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325CBA-6672-45BB-AA93-1DDC8F5EC3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16219"/>
          <a:stretch/>
        </p:blipFill>
        <p:spPr>
          <a:xfrm>
            <a:off x="9910916" y="5191432"/>
            <a:ext cx="1622322" cy="1047136"/>
          </a:xfrm>
          <a:prstGeom prst="rect">
            <a:avLst/>
          </a:prstGeom>
        </p:spPr>
      </p:pic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94BDBC60-A954-4D6D-86AC-47A03F26F150}"/>
              </a:ext>
            </a:extLst>
          </p:cNvPr>
          <p:cNvSpPr/>
          <p:nvPr/>
        </p:nvSpPr>
        <p:spPr>
          <a:xfrm>
            <a:off x="383457" y="1548580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Sea beach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D2A44AE9-C702-4D7B-836F-6907B238FEEB}"/>
              </a:ext>
            </a:extLst>
          </p:cNvPr>
          <p:cNvSpPr/>
          <p:nvPr/>
        </p:nvSpPr>
        <p:spPr>
          <a:xfrm>
            <a:off x="398207" y="2713702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Tea garden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8B87CDA-0B4A-447A-B1A9-7A6CDEAB56EB}"/>
              </a:ext>
            </a:extLst>
          </p:cNvPr>
          <p:cNvSpPr/>
          <p:nvPr/>
        </p:nvSpPr>
        <p:spPr>
          <a:xfrm>
            <a:off x="412957" y="3893573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Tourist spots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FF8A873-7030-4A94-8D81-7F84597ABF81}"/>
              </a:ext>
            </a:extLst>
          </p:cNvPr>
          <p:cNvSpPr/>
          <p:nvPr/>
        </p:nvSpPr>
        <p:spPr>
          <a:xfrm>
            <a:off x="368710" y="5102941"/>
            <a:ext cx="2964428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Wooden boat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F8EEA81-271F-44A5-A0EE-0583E05F1587}"/>
              </a:ext>
            </a:extLst>
          </p:cNvPr>
          <p:cNvSpPr/>
          <p:nvPr/>
        </p:nvSpPr>
        <p:spPr>
          <a:xfrm>
            <a:off x="6622028" y="1371598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Waterfalls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8FE333E5-BDD3-40D6-A3E2-45BAEBA0045A}"/>
              </a:ext>
            </a:extLst>
          </p:cNvPr>
          <p:cNvSpPr/>
          <p:nvPr/>
        </p:nvSpPr>
        <p:spPr>
          <a:xfrm>
            <a:off x="6681020" y="2639957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Coral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540B9793-D4C0-43FC-B20E-E10AC5D7FBF5}"/>
              </a:ext>
            </a:extLst>
          </p:cNvPr>
          <p:cNvSpPr/>
          <p:nvPr/>
        </p:nvSpPr>
        <p:spPr>
          <a:xfrm>
            <a:off x="6710518" y="4100051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Turtle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FE794558-95B4-41AD-9C9B-F4B8F3C6DE50}"/>
              </a:ext>
            </a:extLst>
          </p:cNvPr>
          <p:cNvSpPr/>
          <p:nvPr/>
        </p:nvSpPr>
        <p:spPr>
          <a:xfrm>
            <a:off x="6740014" y="5294670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133780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b="1" dirty="0" smtClean="0"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448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67</cp:revision>
  <dcterms:created xsi:type="dcterms:W3CDTF">2020-01-01T11:16:16Z</dcterms:created>
  <dcterms:modified xsi:type="dcterms:W3CDTF">2020-01-05T12:35:07Z</dcterms:modified>
</cp:coreProperties>
</file>