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00"/>
    <a:srgbClr val="009900"/>
    <a:srgbClr val="660033"/>
    <a:srgbClr val="00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660"/>
  </p:normalViewPr>
  <p:slideViewPr>
    <p:cSldViewPr>
      <p:cViewPr varScale="1">
        <p:scale>
          <a:sx n="72" d="100"/>
          <a:sy n="72" d="100"/>
        </p:scale>
        <p:origin x="3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07C-D4D2-4EC1-9B01-5507D59E643E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0824-A6F2-4345-9C56-474901815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0824-A6F2-4345-9C56-4749018157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90500"/>
            <a:ext cx="5791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8994896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"/>
            <a:ext cx="10668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114300"/>
            <a:ext cx="1066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"/>
            <a:ext cx="4343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 প্রযুক্তি অগ্রগতির প্রথম যুগ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4113" r="3356" b="7407"/>
          <a:stretch/>
        </p:blipFill>
        <p:spPr>
          <a:xfrm>
            <a:off x="679268" y="966650"/>
            <a:ext cx="4578531" cy="2888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>
          <a:xfrm>
            <a:off x="5486400" y="3352800"/>
            <a:ext cx="3352800" cy="3203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371600"/>
            <a:ext cx="1295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105400"/>
            <a:ext cx="16002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হাত  ট্রাক্টর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410200" y="1447800"/>
            <a:ext cx="685800" cy="292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648200" y="5257800"/>
            <a:ext cx="7620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4876800" cy="321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>
          <a:xfrm>
            <a:off x="4191000" y="3581400"/>
            <a:ext cx="4419600" cy="3149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229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সেচ মেশিন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486400" y="1338590"/>
            <a:ext cx="609600" cy="261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48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ফসল কাটার মেশিন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52800" y="5605790"/>
            <a:ext cx="6858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257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প্রযুক্তি অগ্রগতির দ্বিতীয় যুগ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241801" cy="3181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4495800" y="1447800"/>
            <a:ext cx="4572001" cy="346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562600"/>
            <a:ext cx="3810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সার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0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2994"/>
            <a:ext cx="4476750" cy="314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2800"/>
            <a:ext cx="3733800" cy="337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048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কৃষি প্রযুক্তি অগ্রগতির তৃতীয় যুগ </a:t>
            </a:r>
            <a:endParaRPr lang="en-US" sz="32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410200"/>
            <a:ext cx="2057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জৈব সার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12335" b="2039"/>
          <a:stretch/>
        </p:blipFill>
        <p:spPr>
          <a:xfrm>
            <a:off x="304800" y="1981200"/>
            <a:ext cx="3740283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856104"/>
            <a:ext cx="4427574" cy="3173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85800"/>
            <a:ext cx="6324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জৈব প্রযুক্তিতে উন্নত পশু সম্পদও সৃষ্টি করা হয়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029199"/>
            <a:ext cx="3124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উন্নত জাতের মুরগী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257800"/>
            <a:ext cx="2514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উন্নত জাতের গাভী 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330196" cy="2627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1401"/>
            <a:ext cx="3196402" cy="213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6" r="12889" b="25610"/>
          <a:stretch/>
        </p:blipFill>
        <p:spPr>
          <a:xfrm>
            <a:off x="152400" y="152400"/>
            <a:ext cx="2489200" cy="2905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2569598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76200"/>
            <a:ext cx="2781300" cy="3301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96" y="3733800"/>
            <a:ext cx="2994404" cy="2215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57400" y="6172200"/>
            <a:ext cx="6781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ইঞ্জিনিয়ারিং 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19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26403"/>
            <a:ext cx="3276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964359"/>
            <a:ext cx="3733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86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43078"/>
            <a:ext cx="594360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য়ে</a:t>
            </a:r>
          </a:p>
          <a:p>
            <a:pPr algn="ctr"/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ৎপাদন বৃদ্ধিতে </a:t>
            </a:r>
            <a:r>
              <a:rPr lang="bn-BD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কোন কোন প্রযুক্তিগুলো ব্যবহৃত </a:t>
            </a:r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হয় তার তালিকা তৈরি  করতে </a:t>
            </a:r>
            <a:r>
              <a:rPr lang="bn-BD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বলব ।   </a:t>
            </a:r>
            <a:r>
              <a:rPr lang="en-US" sz="40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600670"/>
            <a:ext cx="27896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30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/>
        </p:blipFill>
        <p:spPr>
          <a:xfrm>
            <a:off x="533400" y="1729441"/>
            <a:ext cx="3581400" cy="2641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2" y="1749845"/>
            <a:ext cx="3886318" cy="2593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649069"/>
            <a:ext cx="5105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আধুনিক কৃষি প্রযুক্তি কোনটি? </a:t>
            </a:r>
            <a:endParaRPr lang="en-US" sz="36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76200" y="76200"/>
            <a:ext cx="3124200" cy="160020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4419600"/>
            <a:ext cx="3448050" cy="23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5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300" y="304800"/>
            <a:ext cx="48387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এটি কোন প্রযুক্তি?  </a:t>
            </a:r>
            <a:endParaRPr lang="en-US" sz="44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739825"/>
            <a:ext cx="4038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প্রাচীন কৃষি প্রযুক্তি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/>
          <a:stretch/>
        </p:blipFill>
        <p:spPr>
          <a:xfrm>
            <a:off x="1137628" y="1219200"/>
            <a:ext cx="686337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2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44604"/>
            <a:ext cx="57912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66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27055"/>
            <a:ext cx="79248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44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bn-BD" sz="4400" dirty="0" smtClean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72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লিটল</a:t>
            </a:r>
            <a:r>
              <a:rPr lang="en-US" sz="72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বাডস</a:t>
            </a:r>
            <a:r>
              <a:rPr lang="en-US" sz="72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72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কিন্ডারগার্টেন</a:t>
            </a:r>
            <a:endParaRPr lang="bn-BD" sz="72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লখপুর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6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7244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প্রশ্নের উত্তর দাওঃ 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194375"/>
            <a:ext cx="7086600" cy="436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 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553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১। তিনটি আধুনিক কৃষি প্রযুক্তির নাম লিখ ।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6553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২।কৃষি প্রযুক্তির তিনটি যুগ কী কী 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6629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আধুনিক কৃষি প্রযুক্তির অগ্রগতি আমাদের জীবনে কী প্রভাব বিস্তার করেছে 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2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46464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1600200" cy="847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1143000"/>
            <a:ext cx="6144768" cy="26468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600200" cy="847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1600200" cy="847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6002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638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7848600" cy="449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পঞ্চম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5540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276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জীবনে প্রযুক্তি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22491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96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কৃষিতে প্রযুক্তির প্রভাব 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3911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৪৫ মিনিট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029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76400"/>
            <a:ext cx="7467600" cy="441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43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90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0968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প্রযুক্তিগুলোর নাম বলতে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819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প্রযুক্তিগুলোর নাম বলতে পারবে।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5240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কৃষি প্রযুক্তি পরিবর্তনের কারণ দুটো লিখতে পারবে । 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800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প্রযুক্তির তিনটি যুগ কী কী তা লিখতে পারবে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19200" y="2209800"/>
            <a:ext cx="304800" cy="2608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219200" y="2895600"/>
            <a:ext cx="304800" cy="3164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219200" y="3657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219200" y="4953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11" grpId="0"/>
      <p:bldP spid="4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8"/>
          <a:stretch/>
        </p:blipFill>
        <p:spPr>
          <a:xfrm>
            <a:off x="1295400" y="304800"/>
            <a:ext cx="6629401" cy="49894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638800"/>
            <a:ext cx="5105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7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00357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10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sz="4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তে প্রযুক্তির প্রভাব  </a:t>
            </a:r>
            <a:endParaRPr lang="en-US" sz="48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6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135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b="4583"/>
          <a:stretch/>
        </p:blipFill>
        <p:spPr>
          <a:xfrm>
            <a:off x="126320" y="906675"/>
            <a:ext cx="4445680" cy="282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864114"/>
            <a:ext cx="1905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লাঙ্গল </a:t>
            </a:r>
            <a:endParaRPr lang="en-US" sz="4000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940314"/>
            <a:ext cx="1828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কাস্তে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8" t="51701" r="38750" b="19763"/>
          <a:stretch/>
        </p:blipFill>
        <p:spPr>
          <a:xfrm>
            <a:off x="3276600" y="4038600"/>
            <a:ext cx="3013396" cy="2036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52077"/>
            <a:ext cx="4267200" cy="2781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6135469"/>
            <a:ext cx="20574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কোদাল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115669"/>
            <a:ext cx="51435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গুলো হল প্রাচীন কৃষি প্রযুক্তি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408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94" y="411746"/>
            <a:ext cx="3552692" cy="2331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06" b="8554"/>
          <a:stretch/>
        </p:blipFill>
        <p:spPr>
          <a:xfrm>
            <a:off x="762000" y="2971800"/>
            <a:ext cx="3276600" cy="305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3" y="526160"/>
            <a:ext cx="3830737" cy="221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52800"/>
            <a:ext cx="3744734" cy="2622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096000"/>
            <a:ext cx="502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 পদ্ধতিতে কৃষিকাজ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38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315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কৃষি প্রযুক্তিতে বড় ধরণের পরিবর্তন এলো দুটি কারণেঃ </a:t>
            </a:r>
            <a:endParaRPr lang="en-US" sz="3200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2947987" cy="501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120825"/>
            <a:ext cx="3886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 বিজ্ঞানীদের আবিষ্কার </a:t>
            </a:r>
            <a:endParaRPr lang="en-US" sz="2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4196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6120825"/>
            <a:ext cx="4114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কৃষি যন্ত্রের উদ্ভাবন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244</Words>
  <Application>Microsoft Office PowerPoint</Application>
  <PresentationFormat>On-screen Show (4:3)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NikoshBAN</vt:lpstr>
      <vt:lpstr>Office Theme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EfaD RanA</dc:creator>
  <cp:lastModifiedBy>ANUP</cp:lastModifiedBy>
  <cp:revision>74</cp:revision>
  <dcterms:created xsi:type="dcterms:W3CDTF">2006-08-16T00:00:00Z</dcterms:created>
  <dcterms:modified xsi:type="dcterms:W3CDTF">2020-01-04T18:04:45Z</dcterms:modified>
</cp:coreProperties>
</file>