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08" r:id="rId3"/>
  </p:sldMasterIdLst>
  <p:notesMasterIdLst>
    <p:notesMasterId r:id="rId21"/>
  </p:notesMasterIdLst>
  <p:sldIdLst>
    <p:sldId id="297" r:id="rId4"/>
    <p:sldId id="303" r:id="rId5"/>
    <p:sldId id="304" r:id="rId6"/>
    <p:sldId id="280" r:id="rId7"/>
    <p:sldId id="301" r:id="rId8"/>
    <p:sldId id="282" r:id="rId9"/>
    <p:sldId id="289" r:id="rId10"/>
    <p:sldId id="290" r:id="rId11"/>
    <p:sldId id="302" r:id="rId12"/>
    <p:sldId id="291" r:id="rId13"/>
    <p:sldId id="292" r:id="rId14"/>
    <p:sldId id="288" r:id="rId15"/>
    <p:sldId id="284" r:id="rId16"/>
    <p:sldId id="294" r:id="rId17"/>
    <p:sldId id="295" r:id="rId18"/>
    <p:sldId id="300" r:id="rId19"/>
    <p:sldId id="299" r:id="rId20"/>
  </p:sldIdLst>
  <p:sldSz cx="91440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00FF"/>
    <a:srgbClr val="00FF00"/>
    <a:srgbClr val="9A0A71"/>
    <a:srgbClr val="190470"/>
    <a:srgbClr val="003300"/>
    <a:srgbClr val="006600"/>
    <a:srgbClr val="336600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52" autoAdjust="0"/>
  </p:normalViewPr>
  <p:slideViewPr>
    <p:cSldViewPr snapToGrid="0">
      <p:cViewPr varScale="1">
        <p:scale>
          <a:sx n="75" d="100"/>
          <a:sy n="75" d="100"/>
        </p:scale>
        <p:origin x="111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A286A-1123-4CD6-AE76-D2094A6EBC5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8E016-2FE8-471B-BA05-C78F2E7A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সম্মানীত শিক্ষকগণ তাদের সুবিধা মত শিক্ষার্থীদের চিত্র গুলোর আলোকে বিভিন্ন প্রশ্নের মাধ্যমে আজকের পাঠের শিরোনাম নির্ণয় করতে পারেন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E016-2FE8-471B-BA05-C78F2E7AEF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9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E016-2FE8-471B-BA05-C78F2E7AEF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7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E016-2FE8-471B-BA05-C78F2E7AEF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539"/>
            <a:ext cx="7772400" cy="2228427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61902"/>
            <a:ext cx="6858000" cy="1545378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7082-FEC5-49A0-8A65-45D3A4AD7444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518C-E36C-4805-AB8D-DA889A29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3D7F-3683-48E6-88ED-941ACD86AA3F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518C-E36C-4805-AB8D-DA889A29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0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40783"/>
            <a:ext cx="1971675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40783"/>
            <a:ext cx="5800725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D3D9-E374-4168-9627-4BE8B31C46C4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518C-E36C-4805-AB8D-DA889A29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7750"/>
            <a:ext cx="6858000" cy="22288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62325"/>
            <a:ext cx="6858000" cy="15446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6D2-3B84-4C0D-865F-085F59FAD19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343-7A2D-4FC8-A298-14B69BBD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6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6D2-3B84-4C0D-865F-085F59FAD19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343-7A2D-4FC8-A298-14B69BBD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1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95438"/>
            <a:ext cx="7886700" cy="26622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83075"/>
            <a:ext cx="7886700" cy="1400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6D2-3B84-4C0D-865F-085F59FAD19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343-7A2D-4FC8-A298-14B69BBD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53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3388"/>
            <a:ext cx="3867150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3388"/>
            <a:ext cx="3867150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6D2-3B84-4C0D-865F-085F59FAD19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343-7A2D-4FC8-A298-14B69BBD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16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1313"/>
            <a:ext cx="7886700" cy="1236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568450"/>
            <a:ext cx="3868737" cy="7699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338388"/>
            <a:ext cx="3868737" cy="343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68450"/>
            <a:ext cx="3887788" cy="7699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38388"/>
            <a:ext cx="3887788" cy="343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6D2-3B84-4C0D-865F-085F59FAD19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343-7A2D-4FC8-A298-14B69BBD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3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6D2-3B84-4C0D-865F-085F59FAD19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343-7A2D-4FC8-A298-14B69BBD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6D2-3B84-4C0D-865F-085F59FAD19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343-7A2D-4FC8-A298-14B69BBD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23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27038"/>
            <a:ext cx="2949575" cy="14938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22338"/>
            <a:ext cx="4629150" cy="4548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920875"/>
            <a:ext cx="2949575" cy="3557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6D2-3B84-4C0D-865F-085F59FAD19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343-7A2D-4FC8-A298-14B69BBD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4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67A3-55BE-4715-A7ED-B8F774BA14CC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518C-E36C-4805-AB8D-DA889A29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8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27038"/>
            <a:ext cx="2949575" cy="14938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22338"/>
            <a:ext cx="4629150" cy="4548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920875"/>
            <a:ext cx="2949575" cy="3557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6D2-3B84-4C0D-865F-085F59FAD19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343-7A2D-4FC8-A298-14B69BBD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3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6D2-3B84-4C0D-865F-085F59FAD19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343-7A2D-4FC8-A298-14B69BBD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70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41313"/>
            <a:ext cx="1971675" cy="5424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41313"/>
            <a:ext cx="5762625" cy="542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E6D2-3B84-4C0D-865F-085F59FAD19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343-7A2D-4FC8-A298-14B69BBD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9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7750"/>
            <a:ext cx="6858000" cy="22288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62325"/>
            <a:ext cx="6858000" cy="15446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C3E-8F5C-49C6-AD86-8C4A08A4476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9BC-ECDD-46B0-892E-7DD680125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36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C3E-8F5C-49C6-AD86-8C4A08A4476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9BC-ECDD-46B0-892E-7DD680125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5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95438"/>
            <a:ext cx="7886700" cy="26622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83075"/>
            <a:ext cx="7886700" cy="1400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C3E-8F5C-49C6-AD86-8C4A08A4476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9BC-ECDD-46B0-892E-7DD680125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1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3388"/>
            <a:ext cx="3867150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3388"/>
            <a:ext cx="3867150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C3E-8F5C-49C6-AD86-8C4A08A4476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9BC-ECDD-46B0-892E-7DD680125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5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1313"/>
            <a:ext cx="7886700" cy="1236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568450"/>
            <a:ext cx="3868737" cy="7699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338388"/>
            <a:ext cx="3868737" cy="343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68450"/>
            <a:ext cx="3887788" cy="7699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38388"/>
            <a:ext cx="3887788" cy="343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C3E-8F5C-49C6-AD86-8C4A08A4476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9BC-ECDD-46B0-892E-7DD680125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C3E-8F5C-49C6-AD86-8C4A08A4476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9BC-ECDD-46B0-892E-7DD680125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82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C3E-8F5C-49C6-AD86-8C4A08A4476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9BC-ECDD-46B0-892E-7DD680125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95757"/>
            <a:ext cx="7886700" cy="2662555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83500"/>
            <a:ext cx="7886700" cy="1400175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/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2859-D184-41B7-B4ED-D08FD3EE95D6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518C-E36C-4805-AB8D-DA889A29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27038"/>
            <a:ext cx="2949575" cy="14938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22338"/>
            <a:ext cx="4629150" cy="4548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920875"/>
            <a:ext cx="2949575" cy="3557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C3E-8F5C-49C6-AD86-8C4A08A4476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9BC-ECDD-46B0-892E-7DD680125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55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27038"/>
            <a:ext cx="2949575" cy="14938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22338"/>
            <a:ext cx="4629150" cy="4548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920875"/>
            <a:ext cx="2949575" cy="3557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C3E-8F5C-49C6-AD86-8C4A08A4476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9BC-ECDD-46B0-892E-7DD680125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2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C3E-8F5C-49C6-AD86-8C4A08A4476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9BC-ECDD-46B0-892E-7DD680125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1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41313"/>
            <a:ext cx="1971675" cy="5424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41313"/>
            <a:ext cx="5762625" cy="542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7C3E-8F5C-49C6-AD86-8C4A08A4476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29BC-ECDD-46B0-892E-7DD680125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3917"/>
            <a:ext cx="388620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03917"/>
            <a:ext cx="388620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C2A6-DCD8-4702-B96D-C26AE167E883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518C-E36C-4805-AB8D-DA889A29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4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0785"/>
            <a:ext cx="7886700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69085"/>
            <a:ext cx="3868340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38070"/>
            <a:ext cx="3868340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69085"/>
            <a:ext cx="3887391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38070"/>
            <a:ext cx="3887391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4AA0-A0E6-4C94-B797-20B5342A423E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518C-E36C-4805-AB8D-DA889A29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2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48E9-E447-450A-8D11-86742C35A613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518C-E36C-4805-AB8D-DA889A29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DF60-D986-4662-B47F-7D9FEE7A756C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518C-E36C-4805-AB8D-DA889A293B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87829" y="6000690"/>
            <a:ext cx="800753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6600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 মোমিন</a:t>
            </a:r>
            <a:r>
              <a:rPr lang="bn-IN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 বীরজোয়ান উচ্চ বিদ্যালয় নিয়ামতপুর, নওগাঁ। মোবাঃ ০১৭১৭৬৩১৯৩২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2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6720"/>
            <a:ext cx="2949178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21598"/>
            <a:ext cx="4629150" cy="4548717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20240"/>
            <a:ext cx="2949178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5DF4-369E-45F9-A573-556EC3991729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518C-E36C-4805-AB8D-DA889A29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6720"/>
            <a:ext cx="2949178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21598"/>
            <a:ext cx="4629150" cy="4548717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20240"/>
            <a:ext cx="2949178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3FB7-EDE7-41D1-B217-36A4FC085350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518C-E36C-4805-AB8D-DA889A29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2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0785"/>
            <a:ext cx="788670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03917"/>
            <a:ext cx="788670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932595"/>
            <a:ext cx="20574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27BC0-F875-47B7-8663-B4B8CA6E6B6B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932595"/>
            <a:ext cx="20574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518C-E36C-4805-AB8D-DA889A29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1313"/>
            <a:ext cx="7886700" cy="1236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03388"/>
            <a:ext cx="7886700" cy="4062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932488"/>
            <a:ext cx="2057400" cy="34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E6D2-3B84-4C0D-865F-085F59FAD19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932488"/>
            <a:ext cx="3086100" cy="34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932488"/>
            <a:ext cx="2057400" cy="34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4343-7A2D-4FC8-A298-14B69BBD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1313"/>
            <a:ext cx="7886700" cy="1236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03388"/>
            <a:ext cx="7886700" cy="4062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932488"/>
            <a:ext cx="2057400" cy="34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7C3E-8F5C-49C6-AD86-8C4A08A4476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932488"/>
            <a:ext cx="3086100" cy="34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932488"/>
            <a:ext cx="2057400" cy="34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29BC-ECDD-46B0-892E-7DD680125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8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442658-B3FF-4578-B135-FFC7C1103903}"/>
              </a:ext>
            </a:extLst>
          </p:cNvPr>
          <p:cNvSpPr txBox="1"/>
          <p:nvPr/>
        </p:nvSpPr>
        <p:spPr>
          <a:xfrm>
            <a:off x="0" y="0"/>
            <a:ext cx="7787482" cy="45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601" dirty="0" err="1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601" dirty="0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1" dirty="0" err="1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601" dirty="0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1" dirty="0" err="1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2601" dirty="0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1" dirty="0" err="1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601" dirty="0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. . . . . . . . . . . . . </a:t>
            </a:r>
            <a:endParaRPr lang="bn-IN" sz="2601" dirty="0">
              <a:ln w="0"/>
              <a:solidFill>
                <a:srgbClr val="19047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1BD0B3-0A44-40BD-8036-A6D3919231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7" b="3101"/>
          <a:stretch/>
        </p:blipFill>
        <p:spPr>
          <a:xfrm>
            <a:off x="4077013" y="177094"/>
            <a:ext cx="5066987" cy="3785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5019B115-B04D-4E5F-ADCE-D2CB73C8E759}"/>
              </a:ext>
            </a:extLst>
          </p:cNvPr>
          <p:cNvSpPr txBox="1">
            <a:spLocks/>
          </p:cNvSpPr>
          <p:nvPr/>
        </p:nvSpPr>
        <p:spPr>
          <a:xfrm>
            <a:off x="729205" y="1533453"/>
            <a:ext cx="6740308" cy="3046566"/>
          </a:xfrm>
          <a:prstGeom prst="rect">
            <a:avLst/>
          </a:prstGeom>
        </p:spPr>
        <p:txBody>
          <a:bodyPr vert="horz" lIns="74330" tIns="37165" rIns="74330" bIns="37165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852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5852" b="1" u="sng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5852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852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852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5560554"/>
            <a:ext cx="1186082" cy="34078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fld id="{F79B2238-E182-4EE3-9623-A3FA96A41DF8}" type="datetime8">
              <a:rPr lang="en-US" smtClean="0"/>
              <a:t>1/5/2020 11:04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EF45367-CBDC-4F92-AC87-55BEC8BB56B4}"/>
              </a:ext>
            </a:extLst>
          </p:cNvPr>
          <p:cNvSpPr/>
          <p:nvPr/>
        </p:nvSpPr>
        <p:spPr>
          <a:xfrm>
            <a:off x="276350" y="860984"/>
            <a:ext cx="3424428" cy="3787443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81241F3-D8AE-4D01-9B9F-4ECA73FAD08B}"/>
              </a:ext>
            </a:extLst>
          </p:cNvPr>
          <p:cNvSpPr/>
          <p:nvPr/>
        </p:nvSpPr>
        <p:spPr>
          <a:xfrm>
            <a:off x="963406" y="4765709"/>
            <a:ext cx="1984910" cy="5059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8120" tIns="198120" rIns="198120" bIns="19812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2400" kern="12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বাঁধা</a:t>
            </a:r>
            <a:endParaRPr lang="en-US" sz="2400" kern="12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B10D21C-A37E-44D4-88E2-9197BED67C60}"/>
              </a:ext>
            </a:extLst>
          </p:cNvPr>
          <p:cNvSpPr/>
          <p:nvPr/>
        </p:nvSpPr>
        <p:spPr>
          <a:xfrm>
            <a:off x="4394200" y="860984"/>
            <a:ext cx="4364226" cy="19599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F94CDA2-19B1-4FA3-8B54-85B6C6FFABFF}"/>
              </a:ext>
            </a:extLst>
          </p:cNvPr>
          <p:cNvSpPr/>
          <p:nvPr/>
        </p:nvSpPr>
        <p:spPr>
          <a:xfrm>
            <a:off x="4776726" y="2878509"/>
            <a:ext cx="3747424" cy="386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sz="2400" b="1" kern="12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b="1" kern="12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তাওয়াফ</a:t>
            </a:r>
            <a:r>
              <a:rPr lang="en-US" sz="2400" b="1" kern="12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kern="1200" dirty="0">
              <a:solidFill>
                <a:srgbClr val="19047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66828B6-ECAB-4878-A6C3-4D0E4BCE374F}"/>
              </a:ext>
            </a:extLst>
          </p:cNvPr>
          <p:cNvSpPr/>
          <p:nvPr/>
        </p:nvSpPr>
        <p:spPr>
          <a:xfrm>
            <a:off x="4394200" y="3283276"/>
            <a:ext cx="4364226" cy="190999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B106C1-28DF-4A5C-9A84-B8198B09379F}"/>
              </a:ext>
            </a:extLst>
          </p:cNvPr>
          <p:cNvSpPr/>
          <p:nvPr/>
        </p:nvSpPr>
        <p:spPr>
          <a:xfrm>
            <a:off x="4020314" y="5245519"/>
            <a:ext cx="4842616" cy="3455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আরাফার</a:t>
            </a:r>
            <a:r>
              <a:rPr lang="en-US" sz="24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24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1BFDB82-310A-469F-B775-2A04B154FD2F}"/>
              </a:ext>
            </a:extLst>
          </p:cNvPr>
          <p:cNvSpPr/>
          <p:nvPr/>
        </p:nvSpPr>
        <p:spPr>
          <a:xfrm>
            <a:off x="3130454" y="137574"/>
            <a:ext cx="2883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ফরজ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D4616626-D155-48FE-9DCA-70EB7C9B9452}"/>
              </a:ext>
            </a:extLst>
          </p:cNvPr>
          <p:cNvSpPr/>
          <p:nvPr/>
        </p:nvSpPr>
        <p:spPr>
          <a:xfrm>
            <a:off x="2956724" y="202983"/>
            <a:ext cx="3230550" cy="4948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69850">
            <a:gradFill>
              <a:gsLst>
                <a:gs pos="9000">
                  <a:schemeClr val="accent1">
                    <a:lumMod val="75000"/>
                  </a:schemeClr>
                </a:gs>
                <a:gs pos="38000">
                  <a:srgbClr val="336600"/>
                </a:gs>
                <a:gs pos="66000">
                  <a:srgbClr val="190470"/>
                </a:gs>
                <a:gs pos="93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618270"/>
            <a:ext cx="2057400" cy="340783"/>
          </a:xfrm>
        </p:spPr>
        <p:txBody>
          <a:bodyPr/>
          <a:lstStyle/>
          <a:p>
            <a:fld id="{305181C9-3B65-4D50-9F16-5A010DDF9012}" type="datetime8">
              <a:rPr lang="en-US" smtClean="0"/>
              <a:t>1/5/2020 11:04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4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6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A3E560-00FC-4177-87F8-C7CCCBD6A60E}"/>
              </a:ext>
            </a:extLst>
          </p:cNvPr>
          <p:cNvSpPr txBox="1"/>
          <p:nvPr/>
        </p:nvSpPr>
        <p:spPr>
          <a:xfrm>
            <a:off x="2799731" y="52252"/>
            <a:ext cx="4097456" cy="780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Relaxed"/>
            <a:lightRig rig="threePt" dir="t"/>
          </a:scene3d>
          <a:sp3d/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rtlCol="0" anchor="t" anchorCtr="1">
            <a:spAutoFit/>
          </a:bodyPr>
          <a:lstStyle/>
          <a:p>
            <a:r>
              <a:rPr lang="en-US" sz="3902" b="1" dirty="0" err="1">
                <a:ln w="12700">
                  <a:noFill/>
                  <a:prstDash val="solid"/>
                </a:ln>
                <a:gradFill flip="none" rotWithShape="1">
                  <a:gsLst>
                    <a:gs pos="8000">
                      <a:srgbClr val="7030A0"/>
                    </a:gs>
                    <a:gs pos="46000">
                      <a:srgbClr val="336600"/>
                    </a:gs>
                    <a:gs pos="89000">
                      <a:schemeClr val="accent2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cs typeface="SutonnyMJ" pitchFamily="2" charset="0"/>
              </a:rPr>
              <a:t>জোড়ায়</a:t>
            </a:r>
            <a:r>
              <a:rPr lang="en-US" sz="3902" b="1" dirty="0">
                <a:ln w="12700">
                  <a:noFill/>
                  <a:prstDash val="solid"/>
                </a:ln>
                <a:gradFill flip="none" rotWithShape="1">
                  <a:gsLst>
                    <a:gs pos="8000">
                      <a:srgbClr val="7030A0"/>
                    </a:gs>
                    <a:gs pos="46000">
                      <a:srgbClr val="336600"/>
                    </a:gs>
                    <a:gs pos="89000">
                      <a:schemeClr val="accent2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3902" b="1" dirty="0" err="1">
                <a:ln w="12700">
                  <a:noFill/>
                  <a:prstDash val="solid"/>
                </a:ln>
                <a:gradFill flip="none" rotWithShape="1">
                  <a:gsLst>
                    <a:gs pos="8000">
                      <a:srgbClr val="7030A0"/>
                    </a:gs>
                    <a:gs pos="46000">
                      <a:srgbClr val="336600"/>
                    </a:gs>
                    <a:gs pos="89000">
                      <a:schemeClr val="accent2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cs typeface="SutonnyMJ" pitchFamily="2" charset="0"/>
              </a:rPr>
              <a:t>কাজ</a:t>
            </a:r>
            <a:r>
              <a:rPr lang="en-US" sz="4470" dirty="0">
                <a:gradFill>
                  <a:gsLst>
                    <a:gs pos="0">
                      <a:srgbClr val="190470"/>
                    </a:gs>
                    <a:gs pos="37000">
                      <a:srgbClr val="00B050"/>
                    </a:gs>
                    <a:gs pos="73000">
                      <a:srgbClr val="FF0066"/>
                    </a:gs>
                    <a:gs pos="100000">
                      <a:srgbClr val="FF66FF"/>
                    </a:gs>
                  </a:gsLst>
                  <a:lin ang="5400000" scaled="1"/>
                </a:gradFill>
                <a:latin typeface="NikoshBAN"/>
                <a:cs typeface="SutonnyMJ" pitchFamily="2" charset="0"/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7E72B28-0A37-456B-9E93-46BE4DF48B37}"/>
              </a:ext>
            </a:extLst>
          </p:cNvPr>
          <p:cNvSpPr txBox="1">
            <a:spLocks/>
          </p:cNvSpPr>
          <p:nvPr/>
        </p:nvSpPr>
        <p:spPr>
          <a:xfrm>
            <a:off x="2426281" y="2008689"/>
            <a:ext cx="5384072" cy="460922"/>
          </a:xfrm>
          <a:prstGeom prst="rect">
            <a:avLst/>
          </a:prstGeom>
        </p:spPr>
        <p:txBody>
          <a:bodyPr>
            <a:normAutofit/>
          </a:bodyPr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bn-IN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বাঁধতে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7CE0B9F5-506C-498A-A168-9CC3D00710AA}"/>
              </a:ext>
            </a:extLst>
          </p:cNvPr>
          <p:cNvSpPr txBox="1">
            <a:spLocks/>
          </p:cNvSpPr>
          <p:nvPr/>
        </p:nvSpPr>
        <p:spPr>
          <a:xfrm>
            <a:off x="2442155" y="2476270"/>
            <a:ext cx="4529048" cy="460921"/>
          </a:xfrm>
          <a:prstGeom prst="rect">
            <a:avLst/>
          </a:prstGeom>
        </p:spPr>
        <p:txBody>
          <a:bodyPr>
            <a:normAutofit/>
          </a:bodyPr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666BC70-EF21-4B98-96F0-8D50AB78FA27}"/>
              </a:ext>
            </a:extLst>
          </p:cNvPr>
          <p:cNvSpPr txBox="1">
            <a:spLocks/>
          </p:cNvSpPr>
          <p:nvPr/>
        </p:nvSpPr>
        <p:spPr>
          <a:xfrm>
            <a:off x="2442155" y="3035036"/>
            <a:ext cx="5384071" cy="460921"/>
          </a:xfrm>
          <a:prstGeom prst="rect">
            <a:avLst/>
          </a:prstGeom>
        </p:spPr>
        <p:txBody>
          <a:bodyPr>
            <a:normAutofit/>
          </a:bodyPr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ফরয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z="2400" dirty="0"/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904877C5-568B-49A6-9833-BE9958A459D5}"/>
              </a:ext>
            </a:extLst>
          </p:cNvPr>
          <p:cNvSpPr/>
          <p:nvPr/>
        </p:nvSpPr>
        <p:spPr>
          <a:xfrm>
            <a:off x="2269028" y="1607132"/>
            <a:ext cx="4988859" cy="3517630"/>
          </a:xfrm>
          <a:prstGeom prst="roundRect">
            <a:avLst/>
          </a:prstGeom>
          <a:gradFill>
            <a:gsLst>
              <a:gs pos="9000">
                <a:schemeClr val="tx2">
                  <a:lumMod val="40000"/>
                  <a:lumOff val="60000"/>
                </a:schemeClr>
              </a:gs>
              <a:gs pos="38000">
                <a:srgbClr val="00B0F0"/>
              </a:gs>
              <a:gs pos="66000">
                <a:srgbClr val="190470"/>
              </a:gs>
              <a:gs pos="93000">
                <a:srgbClr val="002060"/>
              </a:gs>
            </a:gsLst>
            <a:lin ang="5400000" scaled="1"/>
          </a:gradFill>
          <a:ln w="69850">
            <a:gradFill>
              <a:gsLst>
                <a:gs pos="9000">
                  <a:schemeClr val="accent1">
                    <a:lumMod val="75000"/>
                  </a:schemeClr>
                </a:gs>
                <a:gs pos="38000">
                  <a:srgbClr val="336600"/>
                </a:gs>
                <a:gs pos="66000">
                  <a:srgbClr val="190470"/>
                </a:gs>
                <a:gs pos="93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8AEBB56-3556-4BB8-8E23-EC6DB44B5022}"/>
              </a:ext>
            </a:extLst>
          </p:cNvPr>
          <p:cNvSpPr txBox="1">
            <a:spLocks/>
          </p:cNvSpPr>
          <p:nvPr/>
        </p:nvSpPr>
        <p:spPr>
          <a:xfrm>
            <a:off x="6380249" y="707754"/>
            <a:ext cx="2345420" cy="467787"/>
          </a:xfrm>
          <a:prstGeom prst="rect">
            <a:avLst/>
          </a:prstGeom>
        </p:spPr>
        <p:txBody>
          <a:bodyPr/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0025" y="5661133"/>
            <a:ext cx="2057400" cy="340783"/>
          </a:xfrm>
        </p:spPr>
        <p:txBody>
          <a:bodyPr/>
          <a:lstStyle/>
          <a:p>
            <a:fld id="{ADD0AE95-8658-40EE-B8AC-D45A246B9EB1}" type="datetime8">
              <a:rPr lang="en-US" smtClean="0"/>
              <a:t>1/5/2020 11:04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2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_32.jpeg">
            <a:extLst>
              <a:ext uri="{FF2B5EF4-FFF2-40B4-BE49-F238E27FC236}">
                <a16:creationId xmlns="" xmlns:a16="http://schemas.microsoft.com/office/drawing/2014/main" id="{83DC6E49-EA02-4DCF-B806-2E9BA44CE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00" b="12000"/>
          <a:stretch>
            <a:fillRect/>
          </a:stretch>
        </p:blipFill>
        <p:spPr>
          <a:xfrm>
            <a:off x="6196996" y="3112827"/>
            <a:ext cx="2812864" cy="179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images_7.jpeg">
            <a:extLst>
              <a:ext uri="{FF2B5EF4-FFF2-40B4-BE49-F238E27FC236}">
                <a16:creationId xmlns="" xmlns:a16="http://schemas.microsoft.com/office/drawing/2014/main" id="{5C592206-7C38-49CE-B922-48AA4DE69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92" b="7692"/>
          <a:stretch>
            <a:fillRect/>
          </a:stretch>
        </p:blipFill>
        <p:spPr>
          <a:xfrm>
            <a:off x="6195262" y="920925"/>
            <a:ext cx="2812863" cy="1665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images_21.jpeg">
            <a:extLst>
              <a:ext uri="{FF2B5EF4-FFF2-40B4-BE49-F238E27FC236}">
                <a16:creationId xmlns="" xmlns:a16="http://schemas.microsoft.com/office/drawing/2014/main" id="{5FD0A31F-371A-4D24-A57E-9D9FED927A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163" b="10204"/>
          <a:stretch>
            <a:fillRect/>
          </a:stretch>
        </p:blipFill>
        <p:spPr>
          <a:xfrm>
            <a:off x="173264" y="3200399"/>
            <a:ext cx="2812864" cy="1812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Safa and marwa.png">
            <a:extLst>
              <a:ext uri="{FF2B5EF4-FFF2-40B4-BE49-F238E27FC236}">
                <a16:creationId xmlns="" xmlns:a16="http://schemas.microsoft.com/office/drawing/2014/main" id="{8CAC94A4-636C-4919-9DE6-EEB741D688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90" t="27119" b="11864"/>
          <a:stretch>
            <a:fillRect/>
          </a:stretch>
        </p:blipFill>
        <p:spPr>
          <a:xfrm>
            <a:off x="187237" y="975518"/>
            <a:ext cx="2812864" cy="1665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F492EF7-C155-421F-AD75-94225C6244CB}"/>
              </a:ext>
            </a:extLst>
          </p:cNvPr>
          <p:cNvGrpSpPr/>
          <p:nvPr/>
        </p:nvGrpSpPr>
        <p:grpSpPr>
          <a:xfrm>
            <a:off x="3202740" y="3210110"/>
            <a:ext cx="2812863" cy="1812953"/>
            <a:chOff x="76200" y="4724400"/>
            <a:chExt cx="4572000" cy="2057400"/>
          </a:xfrm>
        </p:grpSpPr>
        <p:pic>
          <p:nvPicPr>
            <p:cNvPr id="10" name="Picture 9" descr="images_13.jpeg">
              <a:extLst>
                <a:ext uri="{FF2B5EF4-FFF2-40B4-BE49-F238E27FC236}">
                  <a16:creationId xmlns="" xmlns:a16="http://schemas.microsoft.com/office/drawing/2014/main" id="{67812D0B-42E0-4A1B-9669-69D0D8A76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369" r="14094"/>
            <a:stretch>
              <a:fillRect/>
            </a:stretch>
          </p:blipFill>
          <p:spPr>
            <a:xfrm>
              <a:off x="76200" y="4724400"/>
              <a:ext cx="2405744" cy="2057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 descr="images_11.jpeg">
              <a:extLst>
                <a:ext uri="{FF2B5EF4-FFF2-40B4-BE49-F238E27FC236}">
                  <a16:creationId xmlns="" xmlns:a16="http://schemas.microsoft.com/office/drawing/2014/main" id="{3E201711-19DC-4715-9EBF-FD286372C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32482"/>
            <a:stretch>
              <a:fillRect/>
            </a:stretch>
          </p:blipFill>
          <p:spPr>
            <a:xfrm>
              <a:off x="2466520" y="4724400"/>
              <a:ext cx="2181680" cy="2057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2DE257-9270-4C05-8BD3-DB85C8CA8ED8}"/>
              </a:ext>
            </a:extLst>
          </p:cNvPr>
          <p:cNvSpPr txBox="1"/>
          <p:nvPr/>
        </p:nvSpPr>
        <p:spPr>
          <a:xfrm>
            <a:off x="463463" y="2582082"/>
            <a:ext cx="174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সাঈ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5ED9740-3AF1-4BD9-BB9C-CDE0741FB854}"/>
              </a:ext>
            </a:extLst>
          </p:cNvPr>
          <p:cNvSpPr txBox="1"/>
          <p:nvPr/>
        </p:nvSpPr>
        <p:spPr>
          <a:xfrm>
            <a:off x="2852057" y="175896"/>
            <a:ext cx="374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190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3600" b="1" dirty="0">
                <a:solidFill>
                  <a:srgbClr val="190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190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3600" b="1" dirty="0">
              <a:solidFill>
                <a:srgbClr val="1904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F1A8A23-0D96-4C8C-9985-BAB98851A7B9}"/>
              </a:ext>
            </a:extLst>
          </p:cNvPr>
          <p:cNvSpPr/>
          <p:nvPr/>
        </p:nvSpPr>
        <p:spPr>
          <a:xfrm>
            <a:off x="3592318" y="2611920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কুরবানি</a:t>
            </a:r>
            <a:r>
              <a:rPr lang="en-US" sz="24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solidFill>
                <a:srgbClr val="660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08EC0DC-3102-439A-BFF5-062B78EE5F2A}"/>
              </a:ext>
            </a:extLst>
          </p:cNvPr>
          <p:cNvSpPr txBox="1"/>
          <p:nvPr/>
        </p:nvSpPr>
        <p:spPr>
          <a:xfrm>
            <a:off x="6669239" y="2242588"/>
            <a:ext cx="219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মুজদালিফায়</a:t>
            </a:r>
            <a:r>
              <a:rPr lang="en-US" sz="24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A1DCEDE-DFDE-4135-8369-161C6281C835}"/>
              </a:ext>
            </a:extLst>
          </p:cNvPr>
          <p:cNvSpPr txBox="1"/>
          <p:nvPr/>
        </p:nvSpPr>
        <p:spPr>
          <a:xfrm>
            <a:off x="3531080" y="4999704"/>
            <a:ext cx="213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মিনায়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কংকর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69679D1-DB40-42E8-A83E-EA954F31628D}"/>
              </a:ext>
            </a:extLst>
          </p:cNvPr>
          <p:cNvSpPr/>
          <p:nvPr/>
        </p:nvSpPr>
        <p:spPr>
          <a:xfrm>
            <a:off x="48213" y="5052443"/>
            <a:ext cx="309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বিদায়ী</a:t>
            </a:r>
            <a:r>
              <a:rPr lang="en-US" sz="2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তাওয়াফ</a:t>
            </a:r>
            <a:r>
              <a:rPr lang="en-US" sz="2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10B863E-7FC9-4F16-A7DB-06D700FAD5C6}"/>
              </a:ext>
            </a:extLst>
          </p:cNvPr>
          <p:cNvSpPr/>
          <p:nvPr/>
        </p:nvSpPr>
        <p:spPr>
          <a:xfrm>
            <a:off x="6624849" y="4876078"/>
            <a:ext cx="2000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400" b="1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মুন্ডিয়ে</a:t>
            </a:r>
            <a:r>
              <a:rPr lang="en-US" sz="2400" b="1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>
              <a:solidFill>
                <a:srgbClr val="19047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2400" b="1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endParaRPr lang="en-US" sz="2400" dirty="0">
              <a:solidFill>
                <a:srgbClr val="190470"/>
              </a:solidFill>
            </a:endParaRPr>
          </a:p>
        </p:txBody>
      </p:sp>
      <p:pic>
        <p:nvPicPr>
          <p:cNvPr id="5" name="Picture 4" descr="hqdefault.jpg">
            <a:extLst>
              <a:ext uri="{FF2B5EF4-FFF2-40B4-BE49-F238E27FC236}">
                <a16:creationId xmlns="" xmlns:a16="http://schemas.microsoft.com/office/drawing/2014/main" id="{68A2EEE1-4E5A-4173-A098-60B9C29175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6666" b="20000"/>
          <a:stretch>
            <a:fillRect/>
          </a:stretch>
        </p:blipFill>
        <p:spPr>
          <a:xfrm>
            <a:off x="3206801" y="948221"/>
            <a:ext cx="2769327" cy="1665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70EBF51F-AFD2-4323-B054-6E20C839A28E}"/>
              </a:ext>
            </a:extLst>
          </p:cNvPr>
          <p:cNvSpPr/>
          <p:nvPr/>
        </p:nvSpPr>
        <p:spPr>
          <a:xfrm>
            <a:off x="2673861" y="201148"/>
            <a:ext cx="4000370" cy="494819"/>
          </a:xfrm>
          <a:prstGeom prst="roundRect">
            <a:avLst/>
          </a:prstGeom>
          <a:gradFill>
            <a:gsLst>
              <a:gs pos="9000">
                <a:schemeClr val="tx2">
                  <a:lumMod val="40000"/>
                  <a:lumOff val="60000"/>
                </a:schemeClr>
              </a:gs>
              <a:gs pos="38000">
                <a:srgbClr val="00B0F0"/>
              </a:gs>
              <a:gs pos="66000">
                <a:srgbClr val="190470"/>
              </a:gs>
              <a:gs pos="93000">
                <a:srgbClr val="002060"/>
              </a:gs>
            </a:gsLst>
            <a:lin ang="5400000" scaled="1"/>
          </a:gradFill>
          <a:ln w="69850">
            <a:gradFill>
              <a:gsLst>
                <a:gs pos="9000">
                  <a:schemeClr val="accent1">
                    <a:lumMod val="75000"/>
                  </a:schemeClr>
                </a:gs>
                <a:gs pos="38000">
                  <a:srgbClr val="336600"/>
                </a:gs>
                <a:gs pos="66000">
                  <a:srgbClr val="190470"/>
                </a:gs>
                <a:gs pos="93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8587" y="5603983"/>
            <a:ext cx="2057400" cy="340783"/>
          </a:xfrm>
        </p:spPr>
        <p:txBody>
          <a:bodyPr/>
          <a:lstStyle/>
          <a:p>
            <a:fld id="{D406F3A3-2062-4ADB-BA4F-363370A85544}" type="datetime8">
              <a:rPr lang="en-US" smtClean="0"/>
              <a:t>1/5/2020 11:04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_25.jpeg">
            <a:extLst>
              <a:ext uri="{FF2B5EF4-FFF2-40B4-BE49-F238E27FC236}">
                <a16:creationId xmlns="" xmlns:a16="http://schemas.microsoft.com/office/drawing/2014/main" id="{FABAC3CC-1307-4CC7-8F79-31A98096D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46" y="829661"/>
            <a:ext cx="4331554" cy="1957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default_2.jpg">
            <a:extLst>
              <a:ext uri="{FF2B5EF4-FFF2-40B4-BE49-F238E27FC236}">
                <a16:creationId xmlns="" xmlns:a16="http://schemas.microsoft.com/office/drawing/2014/main" id="{924D8C3A-13FC-41A2-9ED8-47D275CCAE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89" b="11111"/>
          <a:stretch>
            <a:fillRect/>
          </a:stretch>
        </p:blipFill>
        <p:spPr>
          <a:xfrm>
            <a:off x="4857577" y="884253"/>
            <a:ext cx="4069992" cy="1957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8F21B6-0862-45D3-90EA-5A7ABF0976AC}"/>
              </a:ext>
            </a:extLst>
          </p:cNvPr>
          <p:cNvSpPr txBox="1"/>
          <p:nvPr/>
        </p:nvSpPr>
        <p:spPr>
          <a:xfrm>
            <a:off x="1920061" y="186035"/>
            <a:ext cx="5262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3200" b="1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কার্যাবলিঃ</a:t>
            </a:r>
            <a:r>
              <a:rPr lang="en-US" sz="3200" b="1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B68D75-8298-4768-8CF4-8C4B0794E8DD}"/>
              </a:ext>
            </a:extLst>
          </p:cNvPr>
          <p:cNvSpPr txBox="1"/>
          <p:nvPr/>
        </p:nvSpPr>
        <p:spPr>
          <a:xfrm>
            <a:off x="463806" y="5265112"/>
            <a:ext cx="34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400" b="1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পাথরে</a:t>
            </a:r>
            <a:r>
              <a:rPr lang="en-US" sz="2400" b="1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চুম্বন</a:t>
            </a:r>
            <a:r>
              <a:rPr lang="en-US" sz="2400" b="1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solidFill>
                <a:srgbClr val="19047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FED408-CA99-474F-972E-EF217E1788A2}"/>
              </a:ext>
            </a:extLst>
          </p:cNvPr>
          <p:cNvSpPr/>
          <p:nvPr/>
        </p:nvSpPr>
        <p:spPr>
          <a:xfrm>
            <a:off x="5930873" y="2796642"/>
            <a:ext cx="160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দম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79D85D5-EBE8-4070-BF3A-30871417E78C}"/>
              </a:ext>
            </a:extLst>
          </p:cNvPr>
          <p:cNvSpPr/>
          <p:nvPr/>
        </p:nvSpPr>
        <p:spPr>
          <a:xfrm>
            <a:off x="15662" y="2736406"/>
            <a:ext cx="4373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মহানবীর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রোজা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জিয়ারত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7944D66-A941-4EC5-ABAF-00D102BD47DB}"/>
              </a:ext>
            </a:extLst>
          </p:cNvPr>
          <p:cNvSpPr/>
          <p:nvPr/>
        </p:nvSpPr>
        <p:spPr>
          <a:xfrm>
            <a:off x="5513830" y="5271236"/>
            <a:ext cx="309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বিদায়ী</a:t>
            </a:r>
            <a:r>
              <a:rPr lang="en-US" sz="24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তাওয়াফ</a:t>
            </a:r>
            <a:r>
              <a:rPr lang="en-US" sz="24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4289609-F9C4-4DF4-8E40-48F8901C0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9" y="3293662"/>
            <a:ext cx="4171010" cy="1957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6032F6D-9F83-4024-A4DB-C63E0061C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57" y="3302517"/>
            <a:ext cx="4171010" cy="1957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148007C1-F080-4931-B569-33C14D9F7BF6}"/>
              </a:ext>
            </a:extLst>
          </p:cNvPr>
          <p:cNvSpPr/>
          <p:nvPr/>
        </p:nvSpPr>
        <p:spPr>
          <a:xfrm>
            <a:off x="1920061" y="231012"/>
            <a:ext cx="5262979" cy="494819"/>
          </a:xfrm>
          <a:prstGeom prst="roundRect">
            <a:avLst/>
          </a:prstGeom>
          <a:gradFill>
            <a:gsLst>
              <a:gs pos="9000">
                <a:schemeClr val="tx2">
                  <a:lumMod val="40000"/>
                  <a:lumOff val="60000"/>
                </a:schemeClr>
              </a:gs>
              <a:gs pos="38000">
                <a:srgbClr val="00B0F0"/>
              </a:gs>
              <a:gs pos="66000">
                <a:srgbClr val="190470"/>
              </a:gs>
              <a:gs pos="93000">
                <a:srgbClr val="002060"/>
              </a:gs>
            </a:gsLst>
            <a:lin ang="5400000" scaled="1"/>
          </a:gradFill>
          <a:ln w="69850">
            <a:gradFill>
              <a:gsLst>
                <a:gs pos="9000">
                  <a:schemeClr val="accent1">
                    <a:lumMod val="75000"/>
                  </a:schemeClr>
                </a:gs>
                <a:gs pos="38000">
                  <a:srgbClr val="336600"/>
                </a:gs>
                <a:gs pos="66000">
                  <a:srgbClr val="190470"/>
                </a:gs>
                <a:gs pos="93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4325" y="5689707"/>
            <a:ext cx="2057400" cy="340783"/>
          </a:xfrm>
        </p:spPr>
        <p:txBody>
          <a:bodyPr/>
          <a:lstStyle/>
          <a:p>
            <a:fld id="{54556396-6074-46B9-B399-980BA2A4E0CF}" type="datetime8">
              <a:rPr lang="en-US" smtClean="0"/>
              <a:t>1/5/2020 11:04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91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4E5D4B-442F-4810-A66E-917C7E568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73" y="1763783"/>
            <a:ext cx="3984120" cy="36129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A9D4E6B-35C9-4236-A3BB-A2FDB4D37751}"/>
              </a:ext>
            </a:extLst>
          </p:cNvPr>
          <p:cNvSpPr txBox="1">
            <a:spLocks/>
          </p:cNvSpPr>
          <p:nvPr/>
        </p:nvSpPr>
        <p:spPr>
          <a:xfrm>
            <a:off x="91441" y="3724679"/>
            <a:ext cx="4937811" cy="451341"/>
          </a:xfrm>
          <a:prstGeom prst="rect">
            <a:avLst/>
          </a:prstGeom>
        </p:spPr>
        <p:txBody>
          <a:bodyPr>
            <a:normAutofit/>
          </a:bodyPr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IN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6250D5B-EFDE-4CAA-B12F-C56ADA35ED82}"/>
              </a:ext>
            </a:extLst>
          </p:cNvPr>
          <p:cNvSpPr txBox="1">
            <a:spLocks/>
          </p:cNvSpPr>
          <p:nvPr/>
        </p:nvSpPr>
        <p:spPr>
          <a:xfrm>
            <a:off x="65315" y="2520297"/>
            <a:ext cx="4744302" cy="8481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24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24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4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95D2BF08-D49C-4736-AC4D-36E1DC3B2B21}"/>
              </a:ext>
            </a:extLst>
          </p:cNvPr>
          <p:cNvSpPr txBox="1">
            <a:spLocks/>
          </p:cNvSpPr>
          <p:nvPr/>
        </p:nvSpPr>
        <p:spPr>
          <a:xfrm>
            <a:off x="6210432" y="746852"/>
            <a:ext cx="2345420" cy="467787"/>
          </a:xfrm>
          <a:prstGeom prst="rect">
            <a:avLst/>
          </a:prstGeom>
        </p:spPr>
        <p:txBody>
          <a:bodyPr/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2DF07556-1453-4210-952E-6313796D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5675420"/>
            <a:ext cx="2057400" cy="340783"/>
          </a:xfrm>
        </p:spPr>
        <p:txBody>
          <a:bodyPr/>
          <a:lstStyle/>
          <a:p>
            <a:fld id="{CB0EE152-B9D2-4190-8F23-4C0D804D8DC4}" type="datetime8">
              <a:rPr lang="en-US" smtClean="0">
                <a:solidFill>
                  <a:srgbClr val="00FF00"/>
                </a:solidFill>
              </a:rPr>
              <a:t>1/5/2020 11:04 AM</a:t>
            </a:fld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7800" y="279400"/>
            <a:ext cx="332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A66E9E-FCB6-4B57-958E-68A95208FCF9}"/>
              </a:ext>
            </a:extLst>
          </p:cNvPr>
          <p:cNvSpPr txBox="1"/>
          <p:nvPr/>
        </p:nvSpPr>
        <p:spPr>
          <a:xfrm>
            <a:off x="3422588" y="150554"/>
            <a:ext cx="2081486" cy="78021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7000">
                <a:schemeClr val="accent6">
                  <a:lumMod val="60000"/>
                  <a:lumOff val="40000"/>
                </a:schemeClr>
              </a:gs>
              <a:gs pos="73000">
                <a:schemeClr val="accent6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  <a:scene3d>
            <a:camera prst="perspectiveBelow"/>
            <a:lightRig rig="threePt" dir="t"/>
          </a:scene3d>
          <a:sp3d>
            <a:bevelT prst="relaxedInset"/>
            <a:bevelB prst="angle"/>
          </a:sp3d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rtlCol="0" anchor="t" anchorCtr="1">
            <a:spAutoFit/>
          </a:bodyPr>
          <a:lstStyle/>
          <a:p>
            <a:r>
              <a:rPr lang="en-US" sz="3902" dirty="0" err="1">
                <a:ln w="12700">
                  <a:solidFill>
                    <a:srgbClr val="190470"/>
                  </a:solidFill>
                  <a:prstDash val="solid"/>
                </a:ln>
                <a:gradFill flip="none" rotWithShape="1">
                  <a:gsLst>
                    <a:gs pos="8000">
                      <a:srgbClr val="7030A0"/>
                    </a:gs>
                    <a:gs pos="46000">
                      <a:srgbClr val="336600"/>
                    </a:gs>
                    <a:gs pos="89000">
                      <a:srgbClr val="7030A0"/>
                    </a:gs>
                  </a:gsLst>
                  <a:lin ang="16200000" scaled="1"/>
                  <a:tileRect/>
                </a:gradFill>
                <a:latin typeface="NikoshBAN"/>
                <a:cs typeface="SutonnyMJ" pitchFamily="2" charset="0"/>
              </a:rPr>
              <a:t>মূল্যায়ন</a:t>
            </a:r>
            <a:r>
              <a:rPr lang="en-US" sz="3902" b="1" dirty="0">
                <a:ln w="12700">
                  <a:solidFill>
                    <a:srgbClr val="190470"/>
                  </a:solidFill>
                  <a:prstDash val="solid"/>
                </a:ln>
                <a:gradFill flip="none" rotWithShape="1">
                  <a:gsLst>
                    <a:gs pos="8000">
                      <a:srgbClr val="7030A0"/>
                    </a:gs>
                    <a:gs pos="46000">
                      <a:srgbClr val="336600"/>
                    </a:gs>
                    <a:gs pos="89000">
                      <a:srgbClr val="7030A0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4470" dirty="0">
                <a:gradFill>
                  <a:gsLst>
                    <a:gs pos="0">
                      <a:srgbClr val="190470"/>
                    </a:gs>
                    <a:gs pos="37000">
                      <a:srgbClr val="00B050"/>
                    </a:gs>
                    <a:gs pos="73000">
                      <a:srgbClr val="FF0066"/>
                    </a:gs>
                    <a:gs pos="100000">
                      <a:srgbClr val="FF66FF"/>
                    </a:gs>
                  </a:gsLst>
                  <a:lin ang="5400000" scaled="1"/>
                </a:gradFill>
                <a:latin typeface="NikoshBAN"/>
                <a:cs typeface="SutonnyMJ" pitchFamily="2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6E764D19-2B2B-41D6-AC53-7DDBDC227022}"/>
              </a:ext>
            </a:extLst>
          </p:cNvPr>
          <p:cNvSpPr txBox="1">
            <a:spLocks/>
          </p:cNvSpPr>
          <p:nvPr/>
        </p:nvSpPr>
        <p:spPr>
          <a:xfrm>
            <a:off x="1175703" y="2282345"/>
            <a:ext cx="1817507" cy="512161"/>
          </a:xfrm>
          <a:prstGeom prst="rect">
            <a:avLst/>
          </a:prstGeom>
        </p:spPr>
        <p:txBody>
          <a:bodyPr/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দম</a:t>
            </a:r>
            <a:r>
              <a:rPr lang="en-US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9C36FD40-2F94-42A1-B921-8011A316E86C}"/>
              </a:ext>
            </a:extLst>
          </p:cNvPr>
          <p:cNvSpPr txBox="1">
            <a:spLocks/>
          </p:cNvSpPr>
          <p:nvPr/>
        </p:nvSpPr>
        <p:spPr>
          <a:xfrm>
            <a:off x="1175703" y="4760187"/>
            <a:ext cx="5094394" cy="512162"/>
          </a:xfrm>
          <a:prstGeom prst="rect">
            <a:avLst/>
          </a:prstGeom>
        </p:spPr>
        <p:txBody>
          <a:bodyPr/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তাওয়াফে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কুদুম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EAC8C66E-DC9F-4047-A290-A24A9D9447FF}"/>
              </a:ext>
            </a:extLst>
          </p:cNvPr>
          <p:cNvSpPr txBox="1">
            <a:spLocks/>
          </p:cNvSpPr>
          <p:nvPr/>
        </p:nvSpPr>
        <p:spPr>
          <a:xfrm>
            <a:off x="1175703" y="1611023"/>
            <a:ext cx="3790600" cy="467787"/>
          </a:xfrm>
          <a:prstGeom prst="rect">
            <a:avLst/>
          </a:prstGeom>
        </p:spPr>
        <p:txBody>
          <a:bodyPr/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2CCAF67-AB6D-40FF-91DD-4A8E337E50AD}"/>
              </a:ext>
            </a:extLst>
          </p:cNvPr>
          <p:cNvSpPr txBox="1">
            <a:spLocks/>
          </p:cNvSpPr>
          <p:nvPr/>
        </p:nvSpPr>
        <p:spPr>
          <a:xfrm>
            <a:off x="1175703" y="4111928"/>
            <a:ext cx="5239848" cy="467788"/>
          </a:xfrm>
          <a:prstGeom prst="rect">
            <a:avLst/>
          </a:prstGeom>
        </p:spPr>
        <p:txBody>
          <a:bodyPr/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হাজরে</a:t>
            </a:r>
            <a:r>
              <a:rPr lang="en-US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আসওয়াদে</a:t>
            </a:r>
            <a:r>
              <a:rPr lang="en-US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চুম্বন</a:t>
            </a:r>
            <a:r>
              <a:rPr lang="en-US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3C6D093-5750-4904-860F-2C19D11E17CE}"/>
              </a:ext>
            </a:extLst>
          </p:cNvPr>
          <p:cNvSpPr txBox="1">
            <a:spLocks/>
          </p:cNvSpPr>
          <p:nvPr/>
        </p:nvSpPr>
        <p:spPr>
          <a:xfrm>
            <a:off x="1175703" y="2884742"/>
            <a:ext cx="3790600" cy="587130"/>
          </a:xfrm>
          <a:prstGeom prst="rect">
            <a:avLst/>
          </a:prstGeom>
        </p:spPr>
        <p:txBody>
          <a:bodyPr/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C36E72F-2F9B-46EA-8EB9-925544FE5E97}"/>
              </a:ext>
            </a:extLst>
          </p:cNvPr>
          <p:cNvSpPr txBox="1">
            <a:spLocks/>
          </p:cNvSpPr>
          <p:nvPr/>
        </p:nvSpPr>
        <p:spPr>
          <a:xfrm>
            <a:off x="1177712" y="3522110"/>
            <a:ext cx="5799406" cy="587130"/>
          </a:xfrm>
          <a:prstGeom prst="rect">
            <a:avLst/>
          </a:prstGeom>
        </p:spPr>
        <p:txBody>
          <a:bodyPr/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আরাফার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8EAD3F48-52C5-49D5-895F-C35A8397E322}"/>
              </a:ext>
            </a:extLst>
          </p:cNvPr>
          <p:cNvSpPr txBox="1">
            <a:spLocks/>
          </p:cNvSpPr>
          <p:nvPr/>
        </p:nvSpPr>
        <p:spPr>
          <a:xfrm>
            <a:off x="6364072" y="696874"/>
            <a:ext cx="2345420" cy="467787"/>
          </a:xfrm>
          <a:prstGeom prst="rect">
            <a:avLst/>
          </a:prstGeom>
        </p:spPr>
        <p:txBody>
          <a:bodyPr/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lang="en-US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63" y="5703995"/>
            <a:ext cx="2057400" cy="340783"/>
          </a:xfrm>
        </p:spPr>
        <p:txBody>
          <a:bodyPr/>
          <a:lstStyle/>
          <a:p>
            <a:fld id="{ED085D92-91C1-4DAB-A5C5-BD2598A484DF}" type="datetime8">
              <a:rPr lang="en-US" smtClean="0"/>
              <a:t>1/5/2020 11:04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429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FA60F8E-27AA-49D2-ABAA-FE59C6449B20}"/>
              </a:ext>
            </a:extLst>
          </p:cNvPr>
          <p:cNvSpPr txBox="1">
            <a:spLocks/>
          </p:cNvSpPr>
          <p:nvPr/>
        </p:nvSpPr>
        <p:spPr>
          <a:xfrm>
            <a:off x="2100262" y="2904945"/>
            <a:ext cx="6490853" cy="496835"/>
          </a:xfrm>
          <a:prstGeom prst="rect">
            <a:avLst/>
          </a:prstGeom>
        </p:spPr>
        <p:txBody>
          <a:bodyPr/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62" y="5703995"/>
            <a:ext cx="2057400" cy="340783"/>
          </a:xfrm>
        </p:spPr>
        <p:txBody>
          <a:bodyPr/>
          <a:lstStyle/>
          <a:p>
            <a:fld id="{807C56C2-A00E-4D7A-9229-18F69C5F979A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09900" y="508000"/>
            <a:ext cx="364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বাড়ীর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440B376-B9B5-4AE5-A211-AD0577257725}"/>
              </a:ext>
            </a:extLst>
          </p:cNvPr>
          <p:cNvSpPr txBox="1"/>
          <p:nvPr/>
        </p:nvSpPr>
        <p:spPr>
          <a:xfrm>
            <a:off x="176066" y="1254562"/>
            <a:ext cx="8791868" cy="85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763" i="1" dirty="0" err="1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763" i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2763" i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763" i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63" i="1" dirty="0" err="1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763" i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763" i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2763" i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763" i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2763" i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763" i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763" i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763" i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A63519-35F8-4E4F-9768-0FF8F57728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2233"/>
            <a:ext cx="2943738" cy="3512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7DFEF4-F5A8-4817-8DAC-918AF6841F11}"/>
              </a:ext>
            </a:extLst>
          </p:cNvPr>
          <p:cNvSpPr txBox="1"/>
          <p:nvPr/>
        </p:nvSpPr>
        <p:spPr>
          <a:xfrm>
            <a:off x="2745116" y="2346454"/>
            <a:ext cx="6421441" cy="2006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13818" b="1" dirty="0">
                <a:ln w="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818" b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3818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3818" b="1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18" b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18" b="1" dirty="0">
              <a:ln w="0"/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4312" y="5703995"/>
            <a:ext cx="2057400" cy="340783"/>
          </a:xfrm>
        </p:spPr>
        <p:txBody>
          <a:bodyPr/>
          <a:lstStyle/>
          <a:p>
            <a:fld id="{4AC1F119-A579-47B7-827A-8E25A6336742}" type="datetime8">
              <a:rPr lang="en-US" smtClean="0"/>
              <a:t>1/5/2020 11:04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4762500" y="648343"/>
            <a:ext cx="4277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আব্দুল মোমিন</a:t>
            </a:r>
          </a:p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(ইসলাম ধর্ম) </a:t>
            </a:r>
            <a:endParaRPr lang="bn-IN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বীরজোয়ান উচ্চ বিদ্যালয় </a:t>
            </a:r>
          </a:p>
          <a:p>
            <a:r>
              <a:rPr lang="bn-IN" sz="3600" dirty="0" smtClean="0">
                <a:solidFill>
                  <a:srgbClr val="9A0A7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bn-IN" sz="3600" smtClean="0">
                <a:solidFill>
                  <a:srgbClr val="9A0A7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নওগাঁ ।</a:t>
            </a:r>
            <a:endParaRPr lang="en-US" sz="3600" dirty="0">
              <a:solidFill>
                <a:srgbClr val="9A0A7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9A0A7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3600" dirty="0">
                <a:solidFill>
                  <a:srgbClr val="9A0A7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০১৭১৭-৬৩১৯৩২ </a:t>
            </a:r>
            <a:r>
              <a:rPr lang="bn-IN" sz="3600" dirty="0" smtClean="0">
                <a:solidFill>
                  <a:srgbClr val="9A0A7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9A0A7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5737" y="5703995"/>
            <a:ext cx="2057400" cy="340783"/>
          </a:xfrm>
        </p:spPr>
        <p:txBody>
          <a:bodyPr/>
          <a:lstStyle/>
          <a:p>
            <a:fld id="{DCD8ECCA-8928-4499-9BB4-AABD7AE154B2}" type="datetime8">
              <a:rPr lang="en-US" smtClean="0"/>
              <a:t>1/5/2020 11:04 AM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210824"/>
            <a:ext cx="1981200" cy="22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5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DF60-D986-4662-B47F-7D9FEE7A756C}" type="datetime8">
              <a:rPr lang="en-US" smtClean="0"/>
              <a:t>1/5/2020 11:04 AM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27300" y="180927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 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7300" y="1625600"/>
            <a:ext cx="5600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ও দশম</a:t>
            </a:r>
          </a:p>
          <a:p>
            <a:r>
              <a:rPr lang="bn-IN" sz="3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  </a:t>
            </a:r>
          </a:p>
          <a:p>
            <a:r>
              <a:rPr lang="bn-IN" sz="3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মিঃ</a:t>
            </a:r>
          </a:p>
          <a:p>
            <a:r>
              <a:rPr lang="bn-IN" sz="3600" dirty="0" smtClean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3600" dirty="0" smtClean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০5/০1/২০20 </a:t>
            </a:r>
            <a:r>
              <a:rPr lang="bn-IN" sz="3600" dirty="0" smtClean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US" sz="36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7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F49327-2B69-4268-9430-7C650DE3A865}"/>
              </a:ext>
            </a:extLst>
          </p:cNvPr>
          <p:cNvSpPr txBox="1"/>
          <p:nvPr/>
        </p:nvSpPr>
        <p:spPr>
          <a:xfrm>
            <a:off x="2910091" y="245620"/>
            <a:ext cx="364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083878">
              <a:spcBef>
                <a:spcPct val="0"/>
              </a:spcBef>
              <a:spcAft>
                <a:spcPct val="15000"/>
              </a:spcAft>
            </a:pPr>
            <a:r>
              <a:rPr lang="en-US" sz="2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DE83628-DD06-4638-9922-930F20CADA0F}"/>
              </a:ext>
            </a:extLst>
          </p:cNvPr>
          <p:cNvSpPr txBox="1"/>
          <p:nvPr/>
        </p:nvSpPr>
        <p:spPr>
          <a:xfrm>
            <a:off x="5794833" y="2880018"/>
            <a:ext cx="212432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শরীফের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400" dirty="0">
              <a:ln w="0"/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1F0445C-0B61-4032-B15F-5167D2136670}"/>
              </a:ext>
            </a:extLst>
          </p:cNvPr>
          <p:cNvSpPr txBox="1"/>
          <p:nvPr/>
        </p:nvSpPr>
        <p:spPr>
          <a:xfrm>
            <a:off x="1135392" y="5185490"/>
            <a:ext cx="24977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মারওয়া</a:t>
            </a:r>
            <a:r>
              <a:rPr lang="en-US" sz="2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2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4A4419B-3884-4EF4-A221-52F3CD287AC6}"/>
              </a:ext>
            </a:extLst>
          </p:cNvPr>
          <p:cNvSpPr txBox="1"/>
          <p:nvPr/>
        </p:nvSpPr>
        <p:spPr>
          <a:xfrm>
            <a:off x="1081451" y="2827920"/>
            <a:ext cx="212432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শরীফের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400" dirty="0">
              <a:ln w="0"/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C1C077F-B17E-413B-AD71-C7EF0C861F99}"/>
              </a:ext>
            </a:extLst>
          </p:cNvPr>
          <p:cNvSpPr txBox="1"/>
          <p:nvPr/>
        </p:nvSpPr>
        <p:spPr>
          <a:xfrm>
            <a:off x="599538" y="2824677"/>
            <a:ext cx="33156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bn-IN" sz="2400" dirty="0">
              <a:ln w="0"/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6F7D02F-002A-4E02-9A46-2ED327123B32}"/>
              </a:ext>
            </a:extLst>
          </p:cNvPr>
          <p:cNvSpPr txBox="1"/>
          <p:nvPr/>
        </p:nvSpPr>
        <p:spPr>
          <a:xfrm>
            <a:off x="5418099" y="2824677"/>
            <a:ext cx="25094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bn-IN" sz="2400" dirty="0">
              <a:ln w="0"/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3345228-4F57-4FC6-A817-E47C718E5FFB}"/>
              </a:ext>
            </a:extLst>
          </p:cNvPr>
          <p:cNvSpPr txBox="1"/>
          <p:nvPr/>
        </p:nvSpPr>
        <p:spPr>
          <a:xfrm>
            <a:off x="1251157" y="5208133"/>
            <a:ext cx="24977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bn-IN" sz="2400" dirty="0">
              <a:ln w="0"/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7CEAF3-6326-4A8C-8E25-5F4BBA9FF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08" y="826698"/>
            <a:ext cx="4260360" cy="2013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4C884DF-18E3-4032-9E3E-5C1601259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3" y="882362"/>
            <a:ext cx="4260360" cy="1957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EA4406B-9403-4714-9830-A77EF3B08B22}"/>
              </a:ext>
            </a:extLst>
          </p:cNvPr>
          <p:cNvSpPr txBox="1"/>
          <p:nvPr/>
        </p:nvSpPr>
        <p:spPr>
          <a:xfrm>
            <a:off x="5418344" y="5295765"/>
            <a:ext cx="27928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আরাফাতের</a:t>
            </a:r>
            <a:r>
              <a:rPr lang="en-US" sz="2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ময়দান</a:t>
            </a:r>
            <a:r>
              <a:rPr lang="en-US" sz="2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IN" sz="2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254FEED-BF2C-4FF4-9D29-CC5CCCBB3B07}"/>
              </a:ext>
            </a:extLst>
          </p:cNvPr>
          <p:cNvSpPr txBox="1"/>
          <p:nvPr/>
        </p:nvSpPr>
        <p:spPr>
          <a:xfrm>
            <a:off x="5127061" y="5277298"/>
            <a:ext cx="33156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bn-IN" sz="2400" dirty="0">
              <a:ln w="0"/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921AB5-9F42-452D-A1A1-B1F85A84DD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15305" r="3202" b="10059"/>
          <a:stretch/>
        </p:blipFill>
        <p:spPr>
          <a:xfrm>
            <a:off x="4773997" y="3273941"/>
            <a:ext cx="4237063" cy="2012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88DD93-2188-4718-8C14-9BB687A80F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1" y="3219375"/>
            <a:ext cx="4260359" cy="2011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9072" y="5628040"/>
            <a:ext cx="2057400" cy="340783"/>
          </a:xfrm>
        </p:spPr>
        <p:txBody>
          <a:bodyPr/>
          <a:lstStyle/>
          <a:p>
            <a:fld id="{6C1811A2-2C06-4022-8F36-291317F7C8C9}" type="datetime8">
              <a:rPr lang="en-US" smtClean="0"/>
              <a:t>1/5/2020 11:04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 animBg="1"/>
      <p:bldP spid="19" grpId="0" animBg="1"/>
      <p:bldP spid="20" grpId="0" animBg="1"/>
      <p:bldP spid="22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CDCE24-53F1-4A23-811F-740115F97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2" b="7835"/>
          <a:stretch/>
        </p:blipFill>
        <p:spPr>
          <a:xfrm>
            <a:off x="945181" y="2230911"/>
            <a:ext cx="3481738" cy="2722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664CE4-120B-4592-9B3C-AEBB39156F71}"/>
              </a:ext>
            </a:extLst>
          </p:cNvPr>
          <p:cNvSpPr txBox="1"/>
          <p:nvPr/>
        </p:nvSpPr>
        <p:spPr>
          <a:xfrm>
            <a:off x="2359187" y="833558"/>
            <a:ext cx="372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083878">
              <a:spcBef>
                <a:spcPct val="0"/>
              </a:spcBef>
              <a:spcAft>
                <a:spcPct val="15000"/>
              </a:spcAft>
            </a:pPr>
            <a:r>
              <a:rPr lang="bn-IN" sz="9600" dirty="0">
                <a:ln w="22225">
                  <a:solidFill>
                    <a:srgbClr val="190470"/>
                  </a:solidFill>
                </a:ln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হজ্জ্ব </a:t>
            </a:r>
            <a:endParaRPr lang="en-US" sz="9600" dirty="0">
              <a:ln w="22225">
                <a:solidFill>
                  <a:srgbClr val="190470"/>
                </a:solidFill>
              </a:ln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64" y="2758704"/>
            <a:ext cx="2389679" cy="166687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85C-3FF7-4691-BE9A-D1542E4D1FF2}" type="datetime8">
              <a:rPr lang="en-US" smtClean="0"/>
              <a:t>1/5/2020 11:04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23C23B3-8772-4B84-A201-C4BACE340C64}"/>
              </a:ext>
            </a:extLst>
          </p:cNvPr>
          <p:cNvSpPr/>
          <p:nvPr/>
        </p:nvSpPr>
        <p:spPr>
          <a:xfrm>
            <a:off x="708891" y="1811791"/>
            <a:ext cx="5227886" cy="494819"/>
          </a:xfrm>
          <a:prstGeom prst="roundRect">
            <a:avLst/>
          </a:prstGeom>
          <a:gradFill>
            <a:gsLst>
              <a:gs pos="9000">
                <a:schemeClr val="tx2">
                  <a:lumMod val="40000"/>
                  <a:lumOff val="60000"/>
                </a:schemeClr>
              </a:gs>
              <a:gs pos="38000">
                <a:srgbClr val="00B0F0"/>
              </a:gs>
              <a:gs pos="66000">
                <a:srgbClr val="190470"/>
              </a:gs>
              <a:gs pos="93000">
                <a:srgbClr val="002060"/>
              </a:gs>
            </a:gsLst>
            <a:lin ang="5400000" scaled="1"/>
          </a:gradFill>
          <a:ln w="69850">
            <a:gradFill>
              <a:gsLst>
                <a:gs pos="9000">
                  <a:schemeClr val="accent1">
                    <a:lumMod val="75000"/>
                  </a:schemeClr>
                </a:gs>
                <a:gs pos="38000">
                  <a:srgbClr val="336600"/>
                </a:gs>
                <a:gs pos="66000">
                  <a:srgbClr val="190470"/>
                </a:gs>
                <a:gs pos="93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614A186-67A6-4E7F-8F06-C3F446011955}"/>
              </a:ext>
            </a:extLst>
          </p:cNvPr>
          <p:cNvSpPr txBox="1"/>
          <p:nvPr/>
        </p:nvSpPr>
        <p:spPr>
          <a:xfrm>
            <a:off x="1121849" y="1886940"/>
            <a:ext cx="4401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ctr" defTabSz="1083878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bn-IN" sz="24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হজ্জে</a:t>
            </a: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33A1B00-34F3-48D8-955C-4E47333611C3}"/>
              </a:ext>
            </a:extLst>
          </p:cNvPr>
          <p:cNvSpPr txBox="1"/>
          <p:nvPr/>
        </p:nvSpPr>
        <p:spPr>
          <a:xfrm>
            <a:off x="811844" y="2786569"/>
            <a:ext cx="607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ctr" defTabSz="1083878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bn-IN" sz="24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D79C1C1-B85D-4D89-8607-00366B6DACC2}"/>
              </a:ext>
            </a:extLst>
          </p:cNvPr>
          <p:cNvSpPr txBox="1"/>
          <p:nvPr/>
        </p:nvSpPr>
        <p:spPr>
          <a:xfrm>
            <a:off x="811844" y="3641558"/>
            <a:ext cx="661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ctr" defTabSz="1083878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bn-IN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হজ্জের</a:t>
            </a:r>
            <a:r>
              <a:rPr lang="en-US" sz="2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2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2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2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5786C14-F247-4027-A46A-9707797FCD71}"/>
              </a:ext>
            </a:extLst>
          </p:cNvPr>
          <p:cNvSpPr txBox="1"/>
          <p:nvPr/>
        </p:nvSpPr>
        <p:spPr>
          <a:xfrm>
            <a:off x="811844" y="4537751"/>
            <a:ext cx="627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ctr" defTabSz="1083878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bn-IN" sz="2400" dirty="0">
                <a:ln w="0"/>
                <a:solidFill>
                  <a:srgbClr val="19047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C2EE6B3-5BC1-4E6A-B7F0-2A868241A2F4}"/>
              </a:ext>
            </a:extLst>
          </p:cNvPr>
          <p:cNvSpPr/>
          <p:nvPr/>
        </p:nvSpPr>
        <p:spPr>
          <a:xfrm>
            <a:off x="708891" y="2727747"/>
            <a:ext cx="6274662" cy="494819"/>
          </a:xfrm>
          <a:prstGeom prst="roundRect">
            <a:avLst/>
          </a:prstGeom>
          <a:gradFill>
            <a:gsLst>
              <a:gs pos="9000">
                <a:schemeClr val="tx2">
                  <a:lumMod val="40000"/>
                  <a:lumOff val="60000"/>
                </a:schemeClr>
              </a:gs>
              <a:gs pos="38000">
                <a:srgbClr val="00B0F0"/>
              </a:gs>
              <a:gs pos="66000">
                <a:srgbClr val="190470"/>
              </a:gs>
              <a:gs pos="93000">
                <a:srgbClr val="002060"/>
              </a:gs>
            </a:gsLst>
            <a:lin ang="5400000" scaled="1"/>
          </a:gradFill>
          <a:ln w="69850">
            <a:gradFill>
              <a:gsLst>
                <a:gs pos="9000">
                  <a:schemeClr val="accent1">
                    <a:lumMod val="75000"/>
                  </a:schemeClr>
                </a:gs>
                <a:gs pos="38000">
                  <a:srgbClr val="336600"/>
                </a:gs>
                <a:gs pos="66000">
                  <a:srgbClr val="190470"/>
                </a:gs>
                <a:gs pos="93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4B533299-82E7-4E05-BCE4-2C94E2C1CA8B}"/>
              </a:ext>
            </a:extLst>
          </p:cNvPr>
          <p:cNvSpPr/>
          <p:nvPr/>
        </p:nvSpPr>
        <p:spPr>
          <a:xfrm>
            <a:off x="708891" y="3621200"/>
            <a:ext cx="6691485" cy="494819"/>
          </a:xfrm>
          <a:prstGeom prst="roundRect">
            <a:avLst/>
          </a:prstGeom>
          <a:gradFill>
            <a:gsLst>
              <a:gs pos="9000">
                <a:schemeClr val="tx2">
                  <a:lumMod val="40000"/>
                  <a:lumOff val="60000"/>
                </a:schemeClr>
              </a:gs>
              <a:gs pos="38000">
                <a:srgbClr val="00B0F0"/>
              </a:gs>
              <a:gs pos="66000">
                <a:srgbClr val="190470"/>
              </a:gs>
              <a:gs pos="93000">
                <a:srgbClr val="002060"/>
              </a:gs>
            </a:gsLst>
            <a:lin ang="5400000" scaled="1"/>
          </a:gradFill>
          <a:ln w="69850">
            <a:gradFill>
              <a:gsLst>
                <a:gs pos="9000">
                  <a:schemeClr val="accent1">
                    <a:lumMod val="75000"/>
                  </a:schemeClr>
                </a:gs>
                <a:gs pos="38000">
                  <a:srgbClr val="336600"/>
                </a:gs>
                <a:gs pos="66000">
                  <a:srgbClr val="190470"/>
                </a:gs>
                <a:gs pos="93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E0883D03-6B8E-4380-8A8E-1181A506261D}"/>
              </a:ext>
            </a:extLst>
          </p:cNvPr>
          <p:cNvSpPr/>
          <p:nvPr/>
        </p:nvSpPr>
        <p:spPr>
          <a:xfrm>
            <a:off x="708891" y="4545971"/>
            <a:ext cx="6947504" cy="494819"/>
          </a:xfrm>
          <a:prstGeom prst="roundRect">
            <a:avLst/>
          </a:prstGeom>
          <a:gradFill>
            <a:gsLst>
              <a:gs pos="9000">
                <a:schemeClr val="tx2">
                  <a:lumMod val="40000"/>
                  <a:lumOff val="60000"/>
                </a:schemeClr>
              </a:gs>
              <a:gs pos="38000">
                <a:srgbClr val="00B0F0"/>
              </a:gs>
              <a:gs pos="66000">
                <a:srgbClr val="190470"/>
              </a:gs>
              <a:gs pos="93000">
                <a:srgbClr val="002060"/>
              </a:gs>
            </a:gsLst>
            <a:lin ang="5400000" scaled="1"/>
          </a:gradFill>
          <a:ln w="69850">
            <a:gradFill>
              <a:gsLst>
                <a:gs pos="9000">
                  <a:schemeClr val="accent1">
                    <a:lumMod val="75000"/>
                  </a:schemeClr>
                </a:gs>
                <a:gs pos="38000">
                  <a:srgbClr val="336600"/>
                </a:gs>
                <a:gs pos="66000">
                  <a:srgbClr val="190470"/>
                </a:gs>
                <a:gs pos="93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Callout 3">
            <a:extLst>
              <a:ext uri="{FF2B5EF4-FFF2-40B4-BE49-F238E27FC236}">
                <a16:creationId xmlns="" xmlns:a16="http://schemas.microsoft.com/office/drawing/2014/main" id="{F6C0373A-18A4-436D-A312-9CBB0B63080B}"/>
              </a:ext>
            </a:extLst>
          </p:cNvPr>
          <p:cNvSpPr/>
          <p:nvPr/>
        </p:nvSpPr>
        <p:spPr bwMode="auto">
          <a:xfrm>
            <a:off x="3012829" y="182791"/>
            <a:ext cx="3182732" cy="1346400"/>
          </a:xfrm>
          <a:prstGeom prst="downArrowCallout">
            <a:avLst>
              <a:gd name="adj1" fmla="val 49060"/>
              <a:gd name="adj2" fmla="val 31015"/>
              <a:gd name="adj3" fmla="val 22431"/>
              <a:gd name="adj4" fmla="val 67553"/>
            </a:avLst>
          </a:prstGeom>
          <a:noFill/>
          <a:ln w="60325">
            <a:solidFill>
              <a:srgbClr val="7030A0"/>
            </a:solidFill>
          </a:ln>
          <a:scene3d>
            <a:camera prst="orthographicFront"/>
            <a:lightRig rig="glow" dir="tl">
              <a:rot lat="0" lon="0" rev="5400000"/>
            </a:lightRig>
          </a:scene3d>
          <a:sp3d>
            <a:bevelT prst="relaxedInset"/>
            <a:bevelB prst="relaxedIns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p3d extrusionH="57150" contourW="12700">
              <a:bevelT w="25400" h="25400" prst="softRound"/>
              <a:bevelB w="38100" h="381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dirty="0" err="1">
                <a:ln w="25400">
                  <a:gradFill>
                    <a:gsLst>
                      <a:gs pos="0">
                        <a:srgbClr val="336600"/>
                      </a:gs>
                      <a:gs pos="38000">
                        <a:srgbClr val="190470"/>
                      </a:gs>
                      <a:gs pos="67000">
                        <a:schemeClr val="tx1"/>
                      </a:gs>
                      <a:gs pos="98000">
                        <a:srgbClr val="190470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336600"/>
                    </a:gs>
                    <a:gs pos="38000">
                      <a:srgbClr val="336600"/>
                    </a:gs>
                    <a:gs pos="67000">
                      <a:srgbClr val="002060"/>
                    </a:gs>
                    <a:gs pos="98000">
                      <a:srgbClr val="19047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800" dirty="0">
                <a:ln w="44450">
                  <a:gradFill>
                    <a:gsLst>
                      <a:gs pos="0">
                        <a:srgbClr val="336600"/>
                      </a:gs>
                      <a:gs pos="38000">
                        <a:schemeClr val="accent1">
                          <a:lumMod val="45000"/>
                          <a:lumOff val="55000"/>
                        </a:schemeClr>
                      </a:gs>
                      <a:gs pos="67000">
                        <a:schemeClr val="accent1">
                          <a:lumMod val="45000"/>
                          <a:lumOff val="55000"/>
                        </a:schemeClr>
                      </a:gs>
                      <a:gs pos="98000">
                        <a:srgbClr val="190470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336600"/>
                    </a:gs>
                    <a:gs pos="38000">
                      <a:srgbClr val="0070C0"/>
                    </a:gs>
                    <a:gs pos="67000">
                      <a:schemeClr val="accent1">
                        <a:lumMod val="45000"/>
                        <a:lumOff val="55000"/>
                      </a:schemeClr>
                    </a:gs>
                    <a:gs pos="98000">
                      <a:srgbClr val="19047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44450">
                <a:gradFill>
                  <a:gsLst>
                    <a:gs pos="0">
                      <a:srgbClr val="336600"/>
                    </a:gs>
                    <a:gs pos="38000">
                      <a:schemeClr val="accent1">
                        <a:lumMod val="45000"/>
                        <a:lumOff val="55000"/>
                      </a:schemeClr>
                    </a:gs>
                    <a:gs pos="67000">
                      <a:schemeClr val="accent1">
                        <a:lumMod val="45000"/>
                        <a:lumOff val="55000"/>
                      </a:schemeClr>
                    </a:gs>
                    <a:gs pos="98000">
                      <a:srgbClr val="190470"/>
                    </a:gs>
                  </a:gsLst>
                  <a:lin ang="5400000" scaled="1"/>
                </a:gradFill>
              </a:ln>
              <a:gradFill>
                <a:gsLst>
                  <a:gs pos="0">
                    <a:srgbClr val="336600"/>
                  </a:gs>
                  <a:gs pos="38000">
                    <a:srgbClr val="0070C0"/>
                  </a:gs>
                  <a:gs pos="67000">
                    <a:schemeClr val="accent1">
                      <a:lumMod val="45000"/>
                      <a:lumOff val="55000"/>
                    </a:schemeClr>
                  </a:gs>
                  <a:gs pos="98000">
                    <a:srgbClr val="190470"/>
                  </a:gs>
                </a:gsLst>
                <a:lin ang="5400000" scaled="1"/>
              </a:gradFill>
              <a:latin typeface="Book Antiqua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5738" y="5346807"/>
            <a:ext cx="2057400" cy="340783"/>
          </a:xfrm>
        </p:spPr>
        <p:txBody>
          <a:bodyPr/>
          <a:lstStyle/>
          <a:p>
            <a:fld id="{B2A24B96-058F-41C8-B657-0E036156F1D0}" type="datetime8">
              <a:rPr lang="en-US" smtClean="0"/>
              <a:t>1/5/2020 11:04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4A1DA1C-BBF1-478A-AF84-8DEEE3B62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935236"/>
            <a:ext cx="6299200" cy="4117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8612" y="5603983"/>
            <a:ext cx="2057400" cy="340783"/>
          </a:xfrm>
        </p:spPr>
        <p:txBody>
          <a:bodyPr/>
          <a:lstStyle/>
          <a:p>
            <a:fld id="{9EC2A3E8-A9EA-4216-88C1-76F30EEF13B8}" type="datetime8">
              <a:rPr lang="en-US" smtClean="0"/>
              <a:t>1/5/2020 11:04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8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C446E0-0620-4C5A-BA45-409B58B2B17F}"/>
              </a:ext>
            </a:extLst>
          </p:cNvPr>
          <p:cNvSpPr txBox="1"/>
          <p:nvPr/>
        </p:nvSpPr>
        <p:spPr>
          <a:xfrm>
            <a:off x="3104807" y="26126"/>
            <a:ext cx="3348243" cy="780214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w="114300" prst="artDeco"/>
            <a:bevelB w="114300" prst="artDeco"/>
          </a:sp3d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rtlCol="0" anchor="t" anchorCtr="1">
            <a:spAutoFit/>
          </a:bodyPr>
          <a:lstStyle/>
          <a:p>
            <a:r>
              <a:rPr lang="en-US" sz="3902" b="1" dirty="0" err="1">
                <a:ln w="12700">
                  <a:solidFill>
                    <a:srgbClr val="19047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cs typeface="SutonnyMJ" pitchFamily="2" charset="0"/>
              </a:rPr>
              <a:t>একক</a:t>
            </a:r>
            <a:r>
              <a:rPr lang="en-US" sz="3902" b="1" dirty="0">
                <a:ln w="12700">
                  <a:solidFill>
                    <a:srgbClr val="19047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cs typeface="SutonnyMJ" pitchFamily="2" charset="0"/>
              </a:rPr>
              <a:t>  </a:t>
            </a:r>
            <a:r>
              <a:rPr lang="en-US" sz="3902" b="1" dirty="0" err="1">
                <a:ln w="12700">
                  <a:solidFill>
                    <a:srgbClr val="19047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  <a:cs typeface="SutonnyMJ" pitchFamily="2" charset="0"/>
              </a:rPr>
              <a:t>কাজ</a:t>
            </a:r>
            <a:r>
              <a:rPr lang="en-US" sz="4470" dirty="0">
                <a:solidFill>
                  <a:sysClr val="windowText" lastClr="000000"/>
                </a:solidFill>
                <a:latin typeface="NikoshBAN"/>
                <a:cs typeface="SutonnyMJ" pitchFamily="2" charset="0"/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8D60F24-929F-43E4-A0A0-019D1DC737AA}"/>
              </a:ext>
            </a:extLst>
          </p:cNvPr>
          <p:cNvSpPr txBox="1">
            <a:spLocks/>
          </p:cNvSpPr>
          <p:nvPr/>
        </p:nvSpPr>
        <p:spPr>
          <a:xfrm>
            <a:off x="253126" y="2542226"/>
            <a:ext cx="3091542" cy="3998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bn-IN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19047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ED5F33D9-4661-4B3D-B387-3F7FE7242C95}"/>
              </a:ext>
            </a:extLst>
          </p:cNvPr>
          <p:cNvSpPr txBox="1">
            <a:spLocks/>
          </p:cNvSpPr>
          <p:nvPr/>
        </p:nvSpPr>
        <p:spPr>
          <a:xfrm>
            <a:off x="253126" y="3297838"/>
            <a:ext cx="4575200" cy="3998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কতবার</a:t>
            </a:r>
            <a:r>
              <a:rPr lang="en-US" sz="2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bn-IN" sz="2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9B3E553-0FC2-4923-AE57-98D940296F3E}"/>
              </a:ext>
            </a:extLst>
          </p:cNvPr>
          <p:cNvSpPr txBox="1">
            <a:spLocks/>
          </p:cNvSpPr>
          <p:nvPr/>
        </p:nvSpPr>
        <p:spPr>
          <a:xfrm>
            <a:off x="161585" y="4053450"/>
            <a:ext cx="5651863" cy="7844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A733E70-F196-4A18-8604-802BBE9333AE}"/>
              </a:ext>
            </a:extLst>
          </p:cNvPr>
          <p:cNvSpPr/>
          <p:nvPr/>
        </p:nvSpPr>
        <p:spPr>
          <a:xfrm>
            <a:off x="444501" y="1126350"/>
            <a:ext cx="5028852" cy="3559950"/>
          </a:xfrm>
          <a:prstGeom prst="roundRect">
            <a:avLst/>
          </a:prstGeom>
          <a:gradFill>
            <a:gsLst>
              <a:gs pos="9000">
                <a:schemeClr val="tx2">
                  <a:lumMod val="40000"/>
                  <a:lumOff val="60000"/>
                </a:schemeClr>
              </a:gs>
              <a:gs pos="38000">
                <a:srgbClr val="00B0F0"/>
              </a:gs>
              <a:gs pos="66000">
                <a:srgbClr val="190470"/>
              </a:gs>
              <a:gs pos="93000">
                <a:srgbClr val="002060"/>
              </a:gs>
            </a:gsLst>
            <a:lin ang="5400000" scaled="1"/>
          </a:gradFill>
          <a:ln w="69850">
            <a:gradFill>
              <a:gsLst>
                <a:gs pos="9000">
                  <a:schemeClr val="accent1">
                    <a:lumMod val="75000"/>
                  </a:schemeClr>
                </a:gs>
                <a:gs pos="38000">
                  <a:srgbClr val="336600"/>
                </a:gs>
                <a:gs pos="66000">
                  <a:srgbClr val="190470"/>
                </a:gs>
                <a:gs pos="93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ED58757C-673F-437E-8C21-39E86E8841FA}"/>
              </a:ext>
            </a:extLst>
          </p:cNvPr>
          <p:cNvSpPr txBox="1">
            <a:spLocks/>
          </p:cNvSpPr>
          <p:nvPr/>
        </p:nvSpPr>
        <p:spPr>
          <a:xfrm>
            <a:off x="6453050" y="731192"/>
            <a:ext cx="2345420" cy="467787"/>
          </a:xfrm>
          <a:prstGeom prst="rect">
            <a:avLst/>
          </a:prstGeom>
        </p:spPr>
        <p:txBody>
          <a:bodyPr/>
          <a:lstStyle>
            <a:lvl1pPr marL="213352" indent="-213352" algn="l" defTabSz="853410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2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5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62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467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17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4687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3581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6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6990" indent="-213352" algn="l" defTabSz="853410" rtl="0" eaLnBrk="1" latinLnBrk="0" hangingPunct="1">
              <a:lnSpc>
                <a:spcPct val="90000"/>
              </a:lnSpc>
              <a:spcBef>
                <a:spcPts val="467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71154B-652B-4316-BA64-E344C63F4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64" y="1325880"/>
            <a:ext cx="3696790" cy="4343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5532545"/>
            <a:ext cx="2057400" cy="340783"/>
          </a:xfrm>
        </p:spPr>
        <p:txBody>
          <a:bodyPr/>
          <a:lstStyle/>
          <a:p>
            <a:fld id="{C73C62E0-2462-4384-9662-73361B559D75}" type="datetime8">
              <a:rPr lang="en-US" smtClean="0"/>
              <a:t>1/5/2020 11:04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35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uiExpand="1" build="p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52D190F-FBE9-4929-B90A-786CD2360C52}"/>
              </a:ext>
            </a:extLst>
          </p:cNvPr>
          <p:cNvSpPr/>
          <p:nvPr/>
        </p:nvSpPr>
        <p:spPr>
          <a:xfrm>
            <a:off x="5199797" y="872491"/>
            <a:ext cx="3661492" cy="180020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C732A63-E765-412C-B0B5-80FAAC73CB9D}"/>
              </a:ext>
            </a:extLst>
          </p:cNvPr>
          <p:cNvSpPr/>
          <p:nvPr/>
        </p:nvSpPr>
        <p:spPr>
          <a:xfrm>
            <a:off x="5739403" y="2636647"/>
            <a:ext cx="2776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24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প্ত</a:t>
            </a:r>
            <a:r>
              <a:rPr lang="en-US" sz="2400" b="1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2400" b="1" dirty="0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19047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endParaRPr lang="en-US" sz="2400" b="1" dirty="0">
              <a:solidFill>
                <a:srgbClr val="19047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C307E8E-BD47-4E95-BF11-1578651D24FD}"/>
              </a:ext>
            </a:extLst>
          </p:cNvPr>
          <p:cNvSpPr/>
          <p:nvPr/>
        </p:nvSpPr>
        <p:spPr>
          <a:xfrm>
            <a:off x="2533865" y="163748"/>
            <a:ext cx="4847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ফরজ</a:t>
            </a:r>
            <a:endParaRPr lang="en-US" sz="32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E7EDD67-5030-4427-9342-F0A3D2A1D6BC}"/>
              </a:ext>
            </a:extLst>
          </p:cNvPr>
          <p:cNvSpPr/>
          <p:nvPr/>
        </p:nvSpPr>
        <p:spPr>
          <a:xfrm>
            <a:off x="5227093" y="3165285"/>
            <a:ext cx="3661492" cy="194991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E7AD23A-2770-49DD-9EBA-EB8115E039D2}"/>
              </a:ext>
            </a:extLst>
          </p:cNvPr>
          <p:cNvSpPr/>
          <p:nvPr/>
        </p:nvSpPr>
        <p:spPr>
          <a:xfrm>
            <a:off x="5975179" y="5145504"/>
            <a:ext cx="2342611" cy="4358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4310" tIns="194310" rIns="194310" bIns="19431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মুহরিম</a:t>
            </a:r>
            <a:r>
              <a:rPr lang="en-US" sz="2400" b="1" kern="1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2400" b="1" kern="1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0BB32D8-1368-4E5D-B94B-C615F31A03FD}"/>
              </a:ext>
            </a:extLst>
          </p:cNvPr>
          <p:cNvSpPr/>
          <p:nvPr/>
        </p:nvSpPr>
        <p:spPr>
          <a:xfrm>
            <a:off x="1132908" y="2594456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A3D3235-397E-41CC-9AF7-0AE9FC403BBA}"/>
              </a:ext>
            </a:extLst>
          </p:cNvPr>
          <p:cNvGrpSpPr/>
          <p:nvPr/>
        </p:nvGrpSpPr>
        <p:grpSpPr>
          <a:xfrm>
            <a:off x="215044" y="3152048"/>
            <a:ext cx="4602616" cy="1949910"/>
            <a:chOff x="78774" y="2590800"/>
            <a:chExt cx="4417026" cy="2057400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3D6EE87-D37D-4A33-9FD8-DF2C08D7E42E}"/>
                </a:ext>
              </a:extLst>
            </p:cNvPr>
            <p:cNvSpPr/>
            <p:nvPr/>
          </p:nvSpPr>
          <p:spPr>
            <a:xfrm>
              <a:off x="2667000" y="2590800"/>
              <a:ext cx="1828800" cy="20574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BE08A448-7DEC-4B93-8512-7E68F0838510}"/>
                </a:ext>
              </a:extLst>
            </p:cNvPr>
            <p:cNvSpPr/>
            <p:nvPr/>
          </p:nvSpPr>
          <p:spPr>
            <a:xfrm>
              <a:off x="78774" y="2590800"/>
              <a:ext cx="2664426" cy="205740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E439FEF-E434-4B5F-8ABA-740FFA540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0" y="843895"/>
            <a:ext cx="456759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7175" y="5603982"/>
            <a:ext cx="2057400" cy="340783"/>
          </a:xfrm>
        </p:spPr>
        <p:txBody>
          <a:bodyPr/>
          <a:lstStyle/>
          <a:p>
            <a:fld id="{A43517D6-6285-4985-9D8B-7C491B898F9D}" type="datetime8">
              <a:rPr lang="en-US" smtClean="0"/>
              <a:t>1/5/2020 11:04 AM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2908" y="5241996"/>
            <a:ext cx="2565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সম্পদ থাকা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7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20" grpId="0"/>
      <p:bldP spid="21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376</Words>
  <Application>Microsoft Office PowerPoint</Application>
  <PresentationFormat>Custom</PresentationFormat>
  <Paragraphs>101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NikoshBAN</vt:lpstr>
      <vt:lpstr>SutonnyMJ</vt:lpstr>
      <vt:lpstr>Vrinda</vt:lpstr>
      <vt:lpstr>Wingdings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430</cp:revision>
  <dcterms:created xsi:type="dcterms:W3CDTF">2017-12-27T08:03:10Z</dcterms:created>
  <dcterms:modified xsi:type="dcterms:W3CDTF">2020-01-05T05:09:17Z</dcterms:modified>
  <cp:contentStatus/>
</cp:coreProperties>
</file>