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77" r:id="rId4"/>
    <p:sldId id="279" r:id="rId5"/>
    <p:sldId id="280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2" r:id="rId15"/>
    <p:sldId id="273" r:id="rId16"/>
    <p:sldId id="274" r:id="rId17"/>
    <p:sldId id="276" r:id="rId18"/>
  </p:sldIdLst>
  <p:sldSz cx="11430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2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5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2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6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9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3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8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BD30E-6CCD-4A08-BAAD-2F0CD6E8303A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9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053"/>
            <a:ext cx="11430000" cy="6809947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/>
          </a:p>
        </p:txBody>
      </p:sp>
      <p:sp>
        <p:nvSpPr>
          <p:cNvPr id="3" name="TextBox 2"/>
          <p:cNvSpPr txBox="1"/>
          <p:nvPr/>
        </p:nvSpPr>
        <p:spPr>
          <a:xfrm>
            <a:off x="2064327" y="817418"/>
            <a:ext cx="709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18" y="1899804"/>
            <a:ext cx="645795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659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650682" y="374074"/>
            <a:ext cx="4738255" cy="914400"/>
          </a:xfrm>
          <a:prstGeom prst="wedgeRectCallout">
            <a:avLst>
              <a:gd name="adj1" fmla="val -98611"/>
              <a:gd name="adj2" fmla="val 2338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ও উদ্দেশ্য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309" y="3020291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ব্রিটেন ও এর স্বাধীন উপনিবেশগুলোর মধ্যে সম্পর্ক বজায় রাখা।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 উন্নয়ন করা।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 সাংস্কৃতিক ও রাজনৈতিক উন্নয়ন করা।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 মধ্যে শিক্ষা, বিজ্ঞান ও প্রযুক্তির আদান-প্রদানে সহায়তা করা।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7309" y="789709"/>
            <a:ext cx="100306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কমনওয়েলথ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কমনওয়েলথের মূল উদ্যোক্তা যুক্তরাজ্যের সাথে বাংলাদেশের সম্পর্ক খুবই ঘনিষ্ঠ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সময় ব্রিটেনের প্রচার মাধ্যমগুলো বাংলাদেশের পক্ষে জনমত সৃষ্টি করেছিল।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জন্য সাহায্য তহবিল গঠন করেছিল।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কমনওয়েলথভুক্ত দেশগুলো মুক্তিযুদ্ধের সময় বিভিন্নভাবে সাহায্য-সহযোগিতা করেছিল।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3563" y="612844"/>
            <a:ext cx="10086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সদস্য হওয়ায় এর প্রতিবাদে পাকিস্তান সদস্য পদ প্রত্যাহার করে নেয়।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কমনওয়েলথভুক্ত দেশগুলোর সহায়তায় মুক্তিযুদ্ধের ক্ষয়ক্ষতি দ্রুত কাটিয়ে উঠতে সক্ষম হয়।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এর প্রতিটি সম্মেলনে অংশগ্রহণ করে।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নীতি ও কার্যক্রম বাস্তবায়নে আন্তরিকভাবে সহযোগিতা করে।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কলম্বো পরিকল্পনার সদস্য 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দেশে উচ্চ শিক্ষা গ্রহণে সুযোগ পায়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ববববরব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6764" y="484909"/>
            <a:ext cx="3449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09" y="1925782"/>
            <a:ext cx="9185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54727" y="540327"/>
            <a:ext cx="544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4727" y="1496291"/>
            <a:ext cx="919941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/>
          </a:p>
          <a:p>
            <a:r>
              <a:rPr lang="en-US" sz="4400" dirty="0"/>
              <a:t> </a:t>
            </a:r>
            <a:r>
              <a:rPr lang="en-US" sz="5400" dirty="0" smtClean="0"/>
              <a:t>.</a:t>
            </a:r>
          </a:p>
          <a:p>
            <a:r>
              <a:rPr lang="en-US" sz="5400" dirty="0" smtClean="0"/>
              <a:t> .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.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.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810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648691" y="554182"/>
            <a:ext cx="4031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2436" y="1787236"/>
            <a:ext cx="9379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 সচিবালয়ের প্রধানকে কি বলা হয় ?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সদস্য রাষ্ট্র কয়টি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পূর্ব নাম কি ছিল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কত সালে এর সদস্য পদ লাভ করে?</a:t>
            </a:r>
          </a:p>
        </p:txBody>
      </p:sp>
      <p:sp>
        <p:nvSpPr>
          <p:cNvPr id="7" name="Rectangle 6"/>
          <p:cNvSpPr/>
          <p:nvPr/>
        </p:nvSpPr>
        <p:spPr>
          <a:xfrm>
            <a:off x="8229601" y="1884218"/>
            <a:ext cx="2535381" cy="415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মহাসচিব</a:t>
            </a:r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229600" y="2396836"/>
            <a:ext cx="2535381" cy="415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৫৩ টি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121236" y="2895599"/>
            <a:ext cx="3643745" cy="415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কমনওয়েলথ অব নেশনস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9600" y="3311235"/>
            <a:ext cx="2535381" cy="415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১৯৭২ সালে</a:t>
            </a:r>
            <a:r>
              <a:rPr lang="bn-IN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59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509" y="665018"/>
            <a:ext cx="3782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4" y="1434459"/>
            <a:ext cx="5155077" cy="2923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545" y="4835236"/>
            <a:ext cx="800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স্বাধীনতা যুদ্ধে কমনওয়েলথ এর অবদান আলোচনা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1819" y="554182"/>
            <a:ext cx="827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1262068"/>
            <a:ext cx="6636328" cy="3679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34891" y="5403272"/>
            <a:ext cx="446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 থেকো সবাই।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99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053"/>
            <a:ext cx="11430000" cy="6809947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/>
          </a:p>
        </p:txBody>
      </p:sp>
      <p:sp>
        <p:nvSpPr>
          <p:cNvPr id="3" name="TextBox 2"/>
          <p:cNvSpPr txBox="1"/>
          <p:nvPr/>
        </p:nvSpPr>
        <p:spPr>
          <a:xfrm>
            <a:off x="1066800" y="526636"/>
            <a:ext cx="344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514" y="4006694"/>
            <a:ext cx="4343668" cy="2554545"/>
          </a:xfrm>
          <a:prstGeom prst="rec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রেজাউল করিম কায়েস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বালালী বাঘমারা উচ্চ বিদ্যালয়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মদন , নেত্রকোণা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০১৭১৮৭৩৬৯১১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rkk7653@gmail.com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6508" y="526636"/>
            <a:ext cx="372687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63" y="3325478"/>
            <a:ext cx="3062429" cy="329738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16292" y="1357633"/>
            <a:ext cx="2707546" cy="2493931"/>
            <a:chOff x="1314304" y="1052808"/>
            <a:chExt cx="2936151" cy="29361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304" y="1052808"/>
              <a:ext cx="2936151" cy="29361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674" y="1450453"/>
              <a:ext cx="2022762" cy="20131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25" y="404262"/>
            <a:ext cx="3493600" cy="61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14" y="1079682"/>
            <a:ext cx="5375563" cy="470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59179" y="5917095"/>
            <a:ext cx="586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এলিজাবেথ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আলেকজান্দ্রা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3962" y="330231"/>
            <a:ext cx="432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ব্রিটেনের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রাণী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554691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91" y="581891"/>
            <a:ext cx="6096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799" y="5255705"/>
            <a:ext cx="57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মার্লবোরো হাউস , লন্ডন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1077787"/>
            <a:ext cx="5243946" cy="4173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77787"/>
            <a:ext cx="5479473" cy="41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]</a:t>
            </a:r>
            <a:r>
              <a:rPr lang="en-US" dirty="0" err="1" smtClean="0"/>
              <a:t>nhhhh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82982" y="637310"/>
            <a:ext cx="6068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 .........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636" y="2452255"/>
            <a:ext cx="7481455" cy="2008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33600" y="2197950"/>
            <a:ext cx="7287491" cy="26600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কমনওয়েলথ</a:t>
            </a:r>
            <a:r>
              <a:rPr lang="en-US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18509" y="471055"/>
            <a:ext cx="5583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ফল............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436" y="2189018"/>
            <a:ext cx="92271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7818" y="498763"/>
            <a:ext cx="11014364" cy="55556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একসময় সারা বিশ্ব শাসন করত ব্রিটিশরা।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 উপমহাদেশ ও ব্রিটিশ শাসনের অধীনে ছিল।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একপর্যায়ে শাসিত অঞ্চলগুলোতে জাতীয়তাবাদী চেতনার সৃষ্টি হয়।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একের পর এক দেশ বা অঞ্চল স্বাধীন হতে থাকে।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ব্রিটেন স্বাধীন দেশগুলোর সাথে সম্পর্ক বজায় রাখার উদ্দেশ্যে গড়ে তোলে কমনওয়েলথ।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7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4" y="2258292"/>
            <a:ext cx="2840183" cy="20227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own Arrow Callout 4"/>
          <p:cNvSpPr/>
          <p:nvPr/>
        </p:nvSpPr>
        <p:spPr>
          <a:xfrm>
            <a:off x="4378044" y="152401"/>
            <a:ext cx="2216729" cy="2105892"/>
          </a:xfrm>
          <a:prstGeom prst="downArrowCallout">
            <a:avLst>
              <a:gd name="adj1" fmla="val 2936"/>
              <a:gd name="adj2" fmla="val 5277"/>
              <a:gd name="adj3" fmla="val 11532"/>
              <a:gd name="adj4" fmla="val 269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সংস্থা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-Up Arrow 6"/>
          <p:cNvSpPr/>
          <p:nvPr/>
        </p:nvSpPr>
        <p:spPr>
          <a:xfrm>
            <a:off x="6082145" y="1427020"/>
            <a:ext cx="1745673" cy="997545"/>
          </a:xfrm>
          <a:prstGeom prst="leftUpArrow">
            <a:avLst>
              <a:gd name="adj1" fmla="val 5760"/>
              <a:gd name="adj2" fmla="val 12681"/>
              <a:gd name="adj3" fmla="val 136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Up Arrow 9"/>
          <p:cNvSpPr/>
          <p:nvPr/>
        </p:nvSpPr>
        <p:spPr>
          <a:xfrm>
            <a:off x="6684818" y="1205347"/>
            <a:ext cx="2216738" cy="1655598"/>
          </a:xfrm>
          <a:prstGeom prst="leftUpArrow">
            <a:avLst>
              <a:gd name="adj1" fmla="val 3517"/>
              <a:gd name="adj2" fmla="val 9903"/>
              <a:gd name="adj3" fmla="val 136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82145" y="1018291"/>
            <a:ext cx="2216729" cy="408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১৯৪৯ সালে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20083" y="387927"/>
            <a:ext cx="2064328" cy="8174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নেশনস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-Up Arrow 5"/>
          <p:cNvSpPr/>
          <p:nvPr/>
        </p:nvSpPr>
        <p:spPr>
          <a:xfrm>
            <a:off x="6915149" y="2223638"/>
            <a:ext cx="3404738" cy="1260764"/>
          </a:xfrm>
          <a:prstGeom prst="leftUpArrow">
            <a:avLst>
              <a:gd name="adj1" fmla="val 5220"/>
              <a:gd name="adj2" fmla="val 14011"/>
              <a:gd name="adj3" fmla="val 173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25346" y="1731818"/>
            <a:ext cx="2604654" cy="491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নেশনস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6594752" y="3879236"/>
            <a:ext cx="1648692" cy="166291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57309" y="3588322"/>
            <a:ext cx="3006435" cy="7342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 সচিবালয় আছে , এর প্রধানকে বলা হয় মহাসচিব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277091" y="3588322"/>
            <a:ext cx="4128663" cy="734291"/>
          </a:xfrm>
          <a:prstGeom prst="rightArrowCallout">
            <a:avLst>
              <a:gd name="adj1" fmla="val 14474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সেক্রেটারী জেনারেল প্যাট্রিসিয়া , স্কটল্যান্ড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609604" y="2902510"/>
            <a:ext cx="3449781" cy="491855"/>
          </a:xfrm>
          <a:prstGeom prst="rightArrowCallout">
            <a:avLst>
              <a:gd name="adj1" fmla="val 12755"/>
              <a:gd name="adj2" fmla="val 25000"/>
              <a:gd name="adj3" fmla="val 20918"/>
              <a:gd name="adj4" fmla="val 59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সংখ্যা ৫৩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346362" y="2216735"/>
            <a:ext cx="4125218" cy="595745"/>
          </a:xfrm>
          <a:prstGeom prst="rightArrowCallout">
            <a:avLst>
              <a:gd name="adj1" fmla="val 11047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 দপ্তর লন্ডন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Left-Up Arrow 19"/>
          <p:cNvSpPr/>
          <p:nvPr/>
        </p:nvSpPr>
        <p:spPr>
          <a:xfrm rot="16200000">
            <a:off x="3269700" y="862451"/>
            <a:ext cx="831277" cy="2265206"/>
          </a:xfrm>
          <a:prstGeom prst="leftUpArrow">
            <a:avLst>
              <a:gd name="adj1" fmla="val 8708"/>
              <a:gd name="adj2" fmla="val 17500"/>
              <a:gd name="adj3" fmla="val 2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8633" y="1371594"/>
            <a:ext cx="1704101" cy="761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বছর পর পর সম্মেলন হয়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Left-Up Arrow 21"/>
          <p:cNvSpPr/>
          <p:nvPr/>
        </p:nvSpPr>
        <p:spPr>
          <a:xfrm rot="16200000">
            <a:off x="3491376" y="446815"/>
            <a:ext cx="1385455" cy="2265206"/>
          </a:xfrm>
          <a:prstGeom prst="leftUpArrow">
            <a:avLst>
              <a:gd name="adj1" fmla="val 5137"/>
              <a:gd name="adj2" fmla="val 8571"/>
              <a:gd name="adj3" fmla="val 173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6363" y="581893"/>
            <a:ext cx="2705138" cy="678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ভাষা ইংরেজি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51499" y="4904508"/>
            <a:ext cx="5773847" cy="9836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 এর গঠন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3" grpId="0" animBg="1"/>
      <p:bldP spid="6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400</Words>
  <Application>Microsoft Office PowerPoint</Application>
  <PresentationFormat>Custom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7RJ8N72</dc:creator>
  <cp:lastModifiedBy>7RJ8N72</cp:lastModifiedBy>
  <cp:revision>81</cp:revision>
  <dcterms:created xsi:type="dcterms:W3CDTF">2019-12-30T14:23:06Z</dcterms:created>
  <dcterms:modified xsi:type="dcterms:W3CDTF">2020-01-05T14:31:06Z</dcterms:modified>
</cp:coreProperties>
</file>