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7" r:id="rId4"/>
    <p:sldId id="264" r:id="rId5"/>
    <p:sldId id="260" r:id="rId6"/>
    <p:sldId id="261" r:id="rId7"/>
    <p:sldId id="262" r:id="rId8"/>
    <p:sldId id="263" r:id="rId9"/>
    <p:sldId id="290" r:id="rId10"/>
    <p:sldId id="265" r:id="rId11"/>
    <p:sldId id="266" r:id="rId12"/>
    <p:sldId id="286" r:id="rId13"/>
    <p:sldId id="258" r:id="rId14"/>
    <p:sldId id="292" r:id="rId15"/>
    <p:sldId id="269" r:id="rId16"/>
    <p:sldId id="270" r:id="rId17"/>
    <p:sldId id="268" r:id="rId18"/>
    <p:sldId id="271" r:id="rId19"/>
    <p:sldId id="288" r:id="rId20"/>
    <p:sldId id="274" r:id="rId21"/>
    <p:sldId id="275" r:id="rId22"/>
    <p:sldId id="276" r:id="rId23"/>
    <p:sldId id="277" r:id="rId24"/>
    <p:sldId id="278" r:id="rId25"/>
    <p:sldId id="279" r:id="rId26"/>
    <p:sldId id="294" r:id="rId27"/>
    <p:sldId id="281" r:id="rId28"/>
    <p:sldId id="282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669"/>
    <a:srgbClr val="17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71" autoAdjust="0"/>
  </p:normalViewPr>
  <p:slideViewPr>
    <p:cSldViewPr>
      <p:cViewPr>
        <p:scale>
          <a:sx n="57" d="100"/>
          <a:sy n="57" d="100"/>
        </p:scale>
        <p:origin x="-172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5D9F-6373-4DD6-B033-8B91B86BFE4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F7BD-1D3D-4D33-858E-092C2270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9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67"/>
            <a:ext cx="9144000" cy="2473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HAN\Desktop\Autumn Reflections, Verm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5715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2AF669"/>
                </a:solidFill>
                <a:latin typeface="NikoshBAN" pitchFamily="2" charset="0"/>
                <a:cs typeface="NikoshBAN" pitchFamily="2" charset="0"/>
              </a:rPr>
              <a:t>মনোরম পরিবেশ যুক্ত পানির সরবর</a:t>
            </a:r>
            <a:r>
              <a:rPr lang="bn-BD" sz="2400" dirty="0" smtClean="0">
                <a:solidFill>
                  <a:srgbClr val="2AF66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2AF66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"/>
            <a:ext cx="8686800" cy="6362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4267200" y="5939367"/>
            <a:ext cx="3810000" cy="533400"/>
          </a:xfrm>
          <a:prstGeom prst="flowChartPunchedTape">
            <a:avLst/>
          </a:prstGeom>
          <a:solidFill>
            <a:srgbClr val="2AF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ফুল সজ্জিত সবুজে ঘেরা বাগান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06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933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3657600" y="152400"/>
            <a:ext cx="5410200" cy="10668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মনজুড়ানো সরবরে ফুটান্ত পদ্ধ ফুল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জান্নাত অর্থ বাগান , উদ্যান , কানন , সুখের স্থান 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33400"/>
            <a:ext cx="9144000" cy="1447800"/>
          </a:xfrm>
          <a:prstGeom prst="ellipse">
            <a:avLst/>
          </a:prstGeom>
          <a:solidFill>
            <a:srgbClr val="2AF66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6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0" descr="fg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943600"/>
            <a:ext cx="9144000" cy="842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জান্নাত ০৮ 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733"/>
            <a:ext cx="86868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Wave 4"/>
          <p:cNvSpPr/>
          <p:nvPr/>
        </p:nvSpPr>
        <p:spPr>
          <a:xfrm>
            <a:off x="228600" y="6019800"/>
            <a:ext cx="8686800" cy="8382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পাখির কল-কাকলিতে মুখরিত ফুলের বগান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জান্নাতুল ফিরদাউস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467" y="2057400"/>
            <a:ext cx="9144000" cy="1295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দারুল মাকাম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733800"/>
            <a:ext cx="9135532" cy="1295400"/>
          </a:xfrm>
          <a:prstGeom prst="rect">
            <a:avLst/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দারুল কারার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দারুস সালাম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জান্নাতুল  মাওয়া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1905000"/>
            <a:ext cx="91440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জান্নাতুল আদন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9144000" cy="1295400"/>
          </a:xfrm>
          <a:prstGeom prst="rect">
            <a:avLst/>
          </a:prstGeom>
          <a:gradFill rotWithShape="1">
            <a:gsLst>
              <a:gs pos="0">
                <a:srgbClr val="10CF9B">
                  <a:tint val="98000"/>
                  <a:shade val="25000"/>
                  <a:satMod val="250000"/>
                </a:srgbClr>
              </a:gs>
              <a:gs pos="68000">
                <a:srgbClr val="10CF9B">
                  <a:tint val="86000"/>
                  <a:satMod val="115000"/>
                </a:srgbClr>
              </a:gs>
              <a:gs pos="100000">
                <a:srgbClr val="10CF9B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7150" dist="38100" dir="5400000" algn="ctr" rotWithShape="0">
              <a:srgbClr val="10CF9B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দারুন নাইম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0" y="5334000"/>
            <a:ext cx="8991600" cy="1219200"/>
          </a:xfrm>
          <a:prstGeom prst="rect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lIns="0" rIns="18288" rtlCol="0" anchor="ctr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দারুল খুলদ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96240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403860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Punched Tape 6"/>
          <p:cNvSpPr/>
          <p:nvPr/>
        </p:nvSpPr>
        <p:spPr>
          <a:xfrm>
            <a:off x="76200" y="6096000"/>
            <a:ext cx="8991600" cy="6858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মন মুগ্ধকর নহর ও ঝর্না (কাল্পনিক)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0"/>
            <a:ext cx="9372600" cy="7086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333" y="0"/>
            <a:ext cx="9313333" cy="5181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2" descr="E:\rizia pendaip\ছবি\ছবি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5194300"/>
            <a:ext cx="93726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HAN\Desktop\1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705100"/>
            <a:ext cx="1295400" cy="876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5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152399"/>
            <a:ext cx="8890000" cy="1286933"/>
          </a:xfrm>
          <a:prstGeom prst="ellipse">
            <a:avLst/>
          </a:prstGeom>
          <a:solidFill>
            <a:srgbClr val="00B0F0"/>
          </a:solidFill>
          <a:ln>
            <a:solidFill>
              <a:srgbClr val="2AF66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4552335" cy="525780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endParaRPr lang="bn-BD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মাহাবুব আলম মহসীন</a:t>
            </a:r>
          </a:p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(হাদীস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(হাদীস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(হাদীস)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ইবি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(কুস্টিয়া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সিণিয়ার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   </a:t>
            </a:r>
          </a:p>
          <a:p>
            <a:pPr algn="ctr"/>
            <a:r>
              <a:rPr lang="bn-BD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রাজ্জাক হাওলাদার একাডেমি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মাদারীপুর।</a:t>
            </a:r>
          </a:p>
          <a:p>
            <a:pPr algn="ctr"/>
            <a:endParaRPr lang="bn-BD" sz="24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8535" y="1600200"/>
            <a:ext cx="4515465" cy="52578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 ০১ – আকাইদ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 -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-   ৪৫ মিনিট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38" y="1905000"/>
            <a:ext cx="1338662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7778" r="25846" b="7778"/>
          <a:stretch/>
        </p:blipFill>
        <p:spPr>
          <a:xfrm>
            <a:off x="6019801" y="1905000"/>
            <a:ext cx="1371600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4107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3733800"/>
            <a:ext cx="9372600" cy="121920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 ব্যক্তি আল্লাহর সামনে উপস্থিত হওয়ার ভয়করে সে জান্নাতি । 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181600"/>
            <a:ext cx="93726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যারা পরিপুর্ণভাবে ইসলামকে অনুসরন করে চলবে তারা জান্নাত লাভ করবে</a:t>
            </a:r>
            <a:r>
              <a:rPr lang="bn-BD" sz="2000" dirty="0" smtClean="0"/>
              <a:t>।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:\4R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2AF66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অগণিত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নাজ-নিয়ামত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rizia pendaip\ছবি\ছবি\5fox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447925"/>
            <a:ext cx="6248400" cy="1962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48800" cy="5638800"/>
          </a:xfrm>
          <a:prstGeom prst="rect">
            <a:avLst/>
          </a:prstGeom>
          <a:ln w="76200">
            <a:solidFill>
              <a:srgbClr val="2AF669"/>
            </a:solidFill>
          </a:ln>
        </p:spPr>
      </p:pic>
      <p:sp>
        <p:nvSpPr>
          <p:cNvPr id="4" name="Wave 3"/>
          <p:cNvSpPr/>
          <p:nvPr/>
        </p:nvSpPr>
        <p:spPr>
          <a:xfrm>
            <a:off x="0" y="5715001"/>
            <a:ext cx="9448800" cy="1151466"/>
          </a:xfrm>
          <a:prstGeom prst="wave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চোখ জুড়ানো মন মাতান পরিবেশে রাস্তা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199" cy="6862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32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1071032"/>
            <a:ext cx="9076267" cy="5786967"/>
          </a:xfrm>
          <a:prstGeom prst="rect">
            <a:avLst/>
          </a:prstGeom>
          <a:solidFill>
            <a:srgbClr val="2AF669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জান্নাতিরা তাদের পিতা – মাতা , স্বামী, পুত্র – সন্তানদের সাথে </a:t>
            </a:r>
          </a:p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মিলিত হবে । </a:t>
            </a:r>
          </a:p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তারা যা চাইবে সংগে সঙ্গে তাই পাবেন । </a:t>
            </a:r>
          </a:p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জান্নাত চরম সুখ ও </a:t>
            </a:r>
            <a:r>
              <a:rPr lang="bn-IN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ন্তি এবং অফুরন্ত নিয়ামত । </a:t>
            </a:r>
          </a:p>
          <a:p>
            <a:pPr algn="ctr"/>
            <a:endParaRPr lang="bn-BD" sz="3600" dirty="0" smtClean="0">
              <a:solidFill>
                <a:srgbClr val="17045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আমি আমার নেক বান্দাদের জন্য জান্নাতে এমন সব নিয়ামত </a:t>
            </a:r>
          </a:p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প্রস্তুত </a:t>
            </a:r>
            <a:r>
              <a:rPr lang="bn-IN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 রেখেছি যা কোন চোখ দেখেনি , কোন কান শুনেনি , এমন </a:t>
            </a:r>
          </a:p>
          <a:p>
            <a:pPr algn="ctr"/>
            <a:r>
              <a:rPr lang="bn-BD" sz="3600" dirty="0" smtClean="0">
                <a:solidFill>
                  <a:srgbClr val="17045C"/>
                </a:solidFill>
                <a:latin typeface="NikoshBAN" pitchFamily="2" charset="0"/>
                <a:cs typeface="NikoshBAN" pitchFamily="2" charset="0"/>
              </a:rPr>
              <a:t>মানব হৃদয় কখন ও কল্পনা ও করতে পারেনি । ( বুখারি ) </a:t>
            </a:r>
            <a:endParaRPr lang="en-US" sz="3600" dirty="0">
              <a:solidFill>
                <a:srgbClr val="17045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60867" y="-67735"/>
            <a:ext cx="8991600" cy="1138767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জান্নাতের গুরুত্ব </a:t>
            </a:r>
            <a:endParaRPr lang="en-US" sz="8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381000"/>
            <a:ext cx="6477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জান্নাত লাভের উপায়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534400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দুনিয়াতে যারা ইসলাম কে পরি পূর্ণ ভাবে অনুসরণ করে চলবে তারা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জান্নাত লাভ করবে 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আল্লাহ ও তার রাসুলের সুন্নাত অনুসরণ করে চলবে তারা জান্নাত লাভ করবে 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ব্যক্তি স্বীয় মহান রবের সামনে উপস্থিত হয়ার ভয় রাখে তারা জান্নাতে প্রবেশ করবেন 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অন্যায় ও পাপ কাজ থেকে নিজেকে রক্ষা করে উত্তম চরিত্র গঠন করে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আল্লাহ জান্নাত দান করবেন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1959"/>
            <a:ext cx="9144000" cy="1014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টি জান্নাতের নাম লিখ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জান্নাত বলতে কি বুঝ ? 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901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399"/>
            <a:ext cx="8686800" cy="3453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0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50004"/>
            <a:ext cx="9143999" cy="110799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জান্নাতের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গুরুত্ব বুঝাচ্ছেন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"/>
            <a:ext cx="9143999" cy="6819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1" y="0"/>
            <a:ext cx="9143999" cy="9906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দলগত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9143999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বান্ধবিকে জান্নাত লাভের জন্য কি পরামর্শ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জান্নাত চরম সুখের আবাস স্থল – ব্যাখ্যা কর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দিবে এ সম্পর্কে ১০ টি বাক্য লেখ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6800"/>
            <a:ext cx="89916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76200"/>
            <a:ext cx="9144000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0" y="1210733"/>
            <a:ext cx="9144000" cy="5638800"/>
          </a:xfrm>
          <a:prstGeom prst="flowChartProcess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 * জান্নাত অর্থ কি 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বাগান </a:t>
            </a:r>
            <a:endParaRPr kumimoji="0" lang="bn-BD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০২ * জান্নাতের সংখ্যা কত  টি ?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মোট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০৮ টি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০৩ * চিরকাল জান্নাতে অবস্থান করবেন কারা 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মুমিন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গণ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০৪ * সর্ব শ্রেষ্ঠ জান্নাত কোনটি 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</a:t>
            </a:r>
            <a:r>
              <a:rPr kumimoji="0" lang="bn-BD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জান্নাতুল ফেরদাউস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749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457200" y="0"/>
            <a:ext cx="8458200" cy="609600"/>
          </a:xfrm>
          <a:prstGeom prst="ribbon2">
            <a:avLst>
              <a:gd name="adj1" fmla="val 0"/>
              <a:gd name="adj2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09600"/>
            <a:ext cx="89154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84582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বান্ধবীকে সহ জান্নাতে যাওয়ার জন্য তুমি কি কি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পদক্ষেপ গ্রহণ করবে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8392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" y="6324600"/>
            <a:ext cx="9296400" cy="5334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 মুগ্ধকর  ফুলের বাগান ।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8851"/>
            <a:ext cx="80772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8077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সু সজ্জিত কানন 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BD0D9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চিত্রটি তে কি দেখছি ?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592394" y="5896897"/>
            <a:ext cx="7772400" cy="961103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/>
              <a:t>উদ্দান(জান্নাত)বাগান (রুপক)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304800" y="1219200"/>
            <a:ext cx="8534400" cy="4038600"/>
          </a:xfrm>
          <a:prstGeom prst="bevel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2133600" y="1828800"/>
            <a:ext cx="5105400" cy="2514600"/>
          </a:xfrm>
          <a:prstGeom prst="flowChartMultidocumen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2819400"/>
            <a:ext cx="3048000" cy="10156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5" y="7374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FFFF00"/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satMod val="105000"/>
                <a:alpha val="48000"/>
              </a:srgbClr>
            </a:outerShdw>
          </a:effectLst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>
                    <a:lumMod val="20000"/>
                    <a:lumOff val="8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A5C249">
                  <a:lumMod val="20000"/>
                  <a:lumOff val="8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3003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জান্নাতের গুরুত্ব ব্যাখ্যা করতে পারবে ।  </a:t>
            </a:r>
          </a:p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জান্নাত কারা লাভ করবে তা ব্যাখ্যা করতে পারবে ।</a:t>
            </a:r>
          </a:p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জান্নাত লাভের উপায় সমূহ লিখতে পারবে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265" y="251304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1"/>
            <a:ext cx="9136039" cy="5657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57671"/>
            <a:ext cx="9136039" cy="1200329"/>
          </a:xfrm>
          <a:prstGeom prst="rect">
            <a:avLst/>
          </a:prstGeom>
          <a:solidFill>
            <a:srgbClr val="2AF66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গাছ-গাছালী</a:t>
            </a:r>
            <a:r>
              <a:rPr kumimoji="0" lang="bn-BD" sz="72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ছায়া যুক্ত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বাগান 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HAN\Desktop\An ..Ffffffffff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33" y="304800"/>
            <a:ext cx="8517467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43400" y="5685991"/>
            <a:ext cx="3962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মনজুড়ানো মনোরম দৃশ্য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443</Words>
  <Application>Microsoft Office PowerPoint</Application>
  <PresentationFormat>On-screen Show (4:3)</PresentationFormat>
  <Paragraphs>105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ROHAN</dc:creator>
  <cp:lastModifiedBy>Admin</cp:lastModifiedBy>
  <cp:revision>145</cp:revision>
  <dcterms:created xsi:type="dcterms:W3CDTF">2006-08-16T00:00:00Z</dcterms:created>
  <dcterms:modified xsi:type="dcterms:W3CDTF">2020-01-05T16:51:52Z</dcterms:modified>
</cp:coreProperties>
</file>