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9" r:id="rId2"/>
    <p:sldId id="282" r:id="rId3"/>
    <p:sldId id="281" r:id="rId4"/>
    <p:sldId id="272" r:id="rId5"/>
    <p:sldId id="277" r:id="rId6"/>
    <p:sldId id="259" r:id="rId7"/>
    <p:sldId id="261" r:id="rId8"/>
    <p:sldId id="262" r:id="rId9"/>
    <p:sldId id="276" r:id="rId10"/>
    <p:sldId id="263" r:id="rId11"/>
    <p:sldId id="264" r:id="rId12"/>
    <p:sldId id="265" r:id="rId13"/>
    <p:sldId id="266" r:id="rId14"/>
    <p:sldId id="28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528" autoAdjust="0"/>
  </p:normalViewPr>
  <p:slideViewPr>
    <p:cSldViewPr showGuides="1">
      <p:cViewPr varScale="1">
        <p:scale>
          <a:sx n="59" d="100"/>
          <a:sy n="59" d="100"/>
        </p:scale>
        <p:origin x="-16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B5D14-4357-47C2-B08C-BD568CAC722E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6D7EE-BCD2-4F4D-9625-85C92E8B8A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689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 পরিচিতি</a:t>
            </a:r>
            <a:r>
              <a:rPr lang="bn-BD" baseline="0" dirty="0" smtClean="0"/>
              <a:t> স্লাইডটি শুধু শিক্ষকের জন্য। </a:t>
            </a:r>
            <a:r>
              <a:rPr lang="bn-BD" dirty="0" smtClean="0"/>
              <a:t>কন্টেন্টটির মান</a:t>
            </a:r>
            <a:r>
              <a:rPr lang="bn-BD" baseline="0" dirty="0" smtClean="0"/>
              <a:t>সম্মত করার জন্য মতামত দিলে কৃতজ্ঞ থাকবো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FBA06-131C-4859-9C39-A0BB73E6E75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3275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স্লাইডে উল্লেখিত</a:t>
            </a:r>
            <a:r>
              <a:rPr lang="bn-BD" baseline="0" dirty="0" smtClean="0"/>
              <a:t> বাড়ির কাজ ছাড়া শিক্ষক ইচ্ছে করলে পাঠ সংশ্লিষ্ট সৃজনশীল প্রশ্ন বাড়ির কাজ হিসেবে দিতে পারেন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6D7EE-BCD2-4F4D-9625-85C92E8B8A4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964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শিরোনাম শিক্ষার্থীদের কাছ থেকে বের করে আনার জন্য বাস্তব উপকরণ ব্যবহার করতে পারেন। কিছু ফুল ও ফল সমৃদ্ধ উদ্ভিদ এবং ফুলবিহীন কিছু উদ্ভিদ শিক্ষার্থীদের নিকট উপস্থাপন করে কিছু প্রশ্নের মাধ্যমে পাঠশিরোনাম বের করলে শিক্ষার্থীদের জন্য বুজতে ভাল হবে।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6D7EE-BCD2-4F4D-9625-85C92E8B8A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2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পাঠ</a:t>
            </a:r>
            <a:r>
              <a:rPr lang="bn-BD" baseline="0" dirty="0" smtClean="0"/>
              <a:t> শিরোনাম ও তারিখ বোর্ডে লিখে নিবেন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6D7EE-BCD2-4F4D-9625-85C92E8B8A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34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সম্মানিত শিক্ষক</a:t>
            </a:r>
            <a:r>
              <a:rPr lang="bn-BD" baseline="0" dirty="0" smtClean="0"/>
              <a:t> একটি সপুষ্পক উদ্ভিদ শ্রেণিকক্ষে প্রদর্শন করে শিক্ষার্থীদেরকে এর বিভিন্ন অংশ দেখাতে পারেন।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6D7EE-BCD2-4F4D-9625-85C92E8B8A4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496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উপকরণের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শ্রেণিকক্ষে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মরিচ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গাছের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পাতা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দেখাতে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পারেন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সালোক সংশ্লেষন প্রক্রিয়াটি শিক্ষার্থীদেরকে জানাতে পারেন 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6D7EE-BCD2-4F4D-9625-85C92E8B8A4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8817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উপকরণের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শ্রেণিকক্ষে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মরিচ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গাছের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ফুল ও ফল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দেখাতে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পারেন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6D7EE-BCD2-4F4D-9625-85C92E8B8A4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8597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সম্মানিত শিক্ষক</a:t>
            </a:r>
            <a:r>
              <a:rPr lang="bn-BD" baseline="0" dirty="0" smtClean="0"/>
              <a:t> একটি ফুল শ্রেণি কক্ষে প্রদর্শন করে, ফুলের গর্ভাশয় শিক্ষার্থীদেরকে দেখাতে পারেন। ডিম্বকগুলো বীজে এবং গর্ভাশয় ফলে পরিণত হয় 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6D7EE-BCD2-4F4D-9625-85C92E8B8A4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663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শিক্ষার্থীদেরকে</a:t>
            </a:r>
            <a:r>
              <a:rPr lang="bn-BD" baseline="0" dirty="0" smtClean="0"/>
              <a:t> কয়েকটি দলে ভাগ করে দিতে পারেন । দলীয় কাজে উল্লেখিত বিষয়গুলো বেরিয়ে না আসলে শিক্ষক শিক্ষার্থীদেরকে জানিয়ে দিতে পারেন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6D7EE-BCD2-4F4D-9625-85C92E8B8A4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441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উল্লেখিত</a:t>
            </a:r>
            <a:r>
              <a:rPr lang="bn-BD" baseline="0" dirty="0" smtClean="0"/>
              <a:t> প্রশ্ন ছাড়াও শিক্ষক নিজ থেকে পাঠ সংশিষ্ট প্রশ্নের মাধ্যমে শিক্ষার্থীকে মূল্যায়ন করতে পারেন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6D7EE-BCD2-4F4D-9625-85C92E8B8A4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71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1EE4BE-FAB2-47B1-AE74-A64D66F1877A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2D8D25-E7EE-4F9F-8405-37847511C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1EE4BE-FAB2-47B1-AE74-A64D66F1877A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2D8D25-E7EE-4F9F-8405-37847511C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1EE4BE-FAB2-47B1-AE74-A64D66F1877A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2D8D25-E7EE-4F9F-8405-37847511C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1EE4BE-FAB2-47B1-AE74-A64D66F1877A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2D8D25-E7EE-4F9F-8405-37847511C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1EE4BE-FAB2-47B1-AE74-A64D66F1877A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2D8D25-E7EE-4F9F-8405-37847511C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1EE4BE-FAB2-47B1-AE74-A64D66F1877A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2D8D25-E7EE-4F9F-8405-37847511C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1EE4BE-FAB2-47B1-AE74-A64D66F1877A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2D8D25-E7EE-4F9F-8405-37847511C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1EE4BE-FAB2-47B1-AE74-A64D66F1877A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2D8D25-E7EE-4F9F-8405-37847511C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1EE4BE-FAB2-47B1-AE74-A64D66F1877A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2D8D25-E7EE-4F9F-8405-37847511C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1EE4BE-FAB2-47B1-AE74-A64D66F1877A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2D8D25-E7EE-4F9F-8405-37847511C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1EE4BE-FAB2-47B1-AE74-A64D66F1877A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2D8D25-E7EE-4F9F-8405-37847511C2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81EE4BE-FAB2-47B1-AE74-A64D66F1877A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92D8D25-E7EE-4F9F-8405-37847511C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304800"/>
            <a:ext cx="3657600" cy="830997"/>
          </a:xfrm>
          <a:prstGeom prst="rect">
            <a:avLst/>
          </a:prstGeom>
          <a:solidFill>
            <a:srgbClr val="00B050"/>
          </a:solidFill>
          <a:ln w="28575">
            <a:solidFill>
              <a:srgbClr val="FFFF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perspectiveAbove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53" y="1171074"/>
            <a:ext cx="8422105" cy="5210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09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457200"/>
            <a:ext cx="3733800" cy="769441"/>
          </a:xfrm>
          <a:prstGeom prst="rect">
            <a:avLst/>
          </a:prstGeom>
          <a:solidFill>
            <a:srgbClr val="00B050"/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4400" i="1" dirty="0" smtClean="0"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4400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438400"/>
            <a:ext cx="7239000" cy="523220"/>
          </a:xfrm>
          <a:prstGeom prst="rect">
            <a:avLst/>
          </a:prstGeom>
          <a:solidFill>
            <a:srgbClr val="00B050"/>
          </a:solidFill>
          <a:ln w="28575">
            <a:solidFill>
              <a:srgbClr val="FFFF00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মানুষের জীবনে সপুষ্পক উদ্ভিদের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২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টি উপকারিতা উল্লেখ কর।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81800" y="457200"/>
            <a:ext cx="21336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৫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মি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.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15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381000"/>
            <a:ext cx="5181600" cy="830997"/>
          </a:xfrm>
          <a:prstGeom prst="rect">
            <a:avLst/>
          </a:prstGeom>
          <a:solidFill>
            <a:srgbClr val="00B050"/>
          </a:solidFill>
          <a:ln w="28575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6002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১।   একটি সপুষ্পক উদ্ভিদের কী কী অংশ থাকে?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25908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২। পাতার কাজ কী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34290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৩। ফুলের কাজ কী ?</a:t>
            </a:r>
          </a:p>
        </p:txBody>
      </p:sp>
    </p:spTree>
    <p:extLst>
      <p:ext uri="{BB962C8B-B14F-4D97-AF65-F5344CB8AC3E}">
        <p14:creationId xmlns:p14="http://schemas.microsoft.com/office/powerpoint/2010/main" val="3047083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381000"/>
            <a:ext cx="4038600" cy="92333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perspectiveRelaxedModerately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5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514600"/>
            <a:ext cx="8305800" cy="954107"/>
          </a:xfrm>
          <a:prstGeom prst="rect">
            <a:avLst/>
          </a:prstGeom>
          <a:solidFill>
            <a:srgbClr val="00B050"/>
          </a:solidFill>
          <a:ln w="28575">
            <a:solidFill>
              <a:srgbClr val="FF0000"/>
            </a:solidFill>
          </a:ln>
          <a:scene3d>
            <a:camera prst="perspectiveLef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কান্ড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ফুলের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২টিকে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গুরুত্বপূর্ণ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সহ লিখে আনবে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152400"/>
            <a:ext cx="3429000" cy="1200329"/>
          </a:xfrm>
          <a:prstGeom prst="rect">
            <a:avLst/>
          </a:prstGeom>
          <a:solidFill>
            <a:srgbClr val="92D050"/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352550"/>
            <a:ext cx="8660235" cy="497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18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152400"/>
            <a:ext cx="3429000" cy="1200329"/>
          </a:xfrm>
          <a:prstGeom prst="rect">
            <a:avLst/>
          </a:prstGeom>
          <a:solidFill>
            <a:srgbClr val="92D050"/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352550"/>
            <a:ext cx="8660235" cy="497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7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8478" y="457201"/>
            <a:ext cx="8534399" cy="5844465"/>
            <a:chOff x="228600" y="1355545"/>
            <a:chExt cx="8534399" cy="4969055"/>
          </a:xfrm>
        </p:grpSpPr>
        <p:sp>
          <p:nvSpPr>
            <p:cNvPr id="16" name="Rounded Rectangle 15"/>
            <p:cNvSpPr/>
            <p:nvPr/>
          </p:nvSpPr>
          <p:spPr>
            <a:xfrm>
              <a:off x="228600" y="3048000"/>
              <a:ext cx="4114801" cy="3276600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4000" b="1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মোঃ</a:t>
              </a:r>
              <a:r>
                <a:rPr lang="en-US" sz="40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ফিরোজ</a:t>
              </a:r>
              <a:r>
                <a:rPr lang="en-US" sz="40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কবির</a:t>
              </a:r>
              <a:endPara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r>
                <a:rPr lang="en-US" sz="2800" b="1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সহকা</a:t>
              </a:r>
              <a:r>
                <a:rPr lang="bn-BD" sz="28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রী</a:t>
              </a:r>
              <a:r>
                <a:rPr lang="en-US" sz="28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প্রধান</a:t>
              </a:r>
              <a:r>
                <a:rPr lang="en-US" sz="28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শিক্ষক</a:t>
              </a:r>
              <a:endPara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r>
                <a:rPr lang="en-US" sz="3200" b="1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দারিয়া</a:t>
              </a:r>
              <a:r>
                <a:rPr lang="en-US" sz="32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দ্বি-মূখী</a:t>
              </a:r>
              <a:r>
                <a:rPr lang="en-US" sz="32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en-US" sz="3200" b="1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উচ্চ</a:t>
              </a:r>
              <a:r>
                <a:rPr lang="en-US" sz="32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বিদ্যালয়</a:t>
              </a:r>
              <a:endPara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r>
                <a:rPr lang="en-US" sz="3200" b="1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নবাবগঞ্জ</a:t>
              </a:r>
              <a:r>
                <a:rPr lang="en-US" sz="32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3200" b="1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দিনাজপুর</a:t>
              </a:r>
              <a:r>
                <a:rPr lang="en-US" sz="32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।</a:t>
              </a:r>
              <a:endPara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648200" y="3124200"/>
              <a:ext cx="4114799" cy="3200400"/>
            </a:xfrm>
            <a:prstGeom prst="roundRect">
              <a:avLst/>
            </a:prstGeom>
            <a:solidFill>
              <a:srgbClr val="92D050"/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bn-BD" sz="4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শ্রেণিঃ ষষ্ঠ</a:t>
              </a:r>
            </a:p>
            <a:p>
              <a:r>
                <a:rPr lang="bn-BD" sz="4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বিষয়ঃ বিজ্ঞান</a:t>
              </a:r>
            </a:p>
            <a:p>
              <a:r>
                <a:rPr lang="bn-BD" sz="4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অধ্যায়ঃ চতুর্থ</a:t>
              </a:r>
              <a:endParaRPr lang="bn-IN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r>
                <a:rPr lang="bn-IN" sz="4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তারিখঃ </a:t>
              </a:r>
              <a:endPara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419122" y="1355545"/>
              <a:ext cx="2844800" cy="690562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6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পরিচিতি</a:t>
              </a:r>
              <a:endPara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 rot="5400000">
              <a:off x="2942872" y="4609394"/>
              <a:ext cx="3124200" cy="1412"/>
            </a:xfrm>
            <a:prstGeom prst="line">
              <a:avLst/>
            </a:prstGeom>
            <a:ln w="571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0" y="5410200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দুইটির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ধরণের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র্থ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করছ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306" y="547276"/>
            <a:ext cx="4198614" cy="45859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379" y="547276"/>
            <a:ext cx="3951301" cy="45859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05000" y="304800"/>
            <a:ext cx="5715000" cy="646331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সপুষ্পক উদ্ভিদের বাহ্যিক বৈশিষ্ট্য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005638"/>
            <a:ext cx="8458200" cy="54713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304800"/>
            <a:ext cx="3886200" cy="830997"/>
          </a:xfrm>
          <a:prstGeom prst="rect">
            <a:avLst/>
          </a:prstGeom>
          <a:solidFill>
            <a:srgbClr val="92D050"/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5846" y="2239226"/>
            <a:ext cx="8855845" cy="2308324"/>
          </a:xfrm>
          <a:prstGeom prst="rect">
            <a:avLst/>
          </a:prstGeom>
          <a:solidFill>
            <a:srgbClr val="92D050"/>
          </a:solidFill>
          <a:ln w="38100">
            <a:solidFill>
              <a:srgbClr val="00B0F0"/>
            </a:solidFill>
          </a:ln>
          <a:effectLst>
            <a:outerShdw blurRad="50800" dist="50800" dir="5400000" sx="44000" sy="44000" algn="ctr" rotWithShape="0">
              <a:srgbClr val="000000">
                <a:alpha val="82000"/>
              </a:srgbClr>
            </a:outerShdw>
          </a:effectLst>
          <a:scene3d>
            <a:camera prst="perspectiveAbove">
              <a:rot lat="20699991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এই পাঠ  শেষে শিক্ষার্থীরা-</a:t>
            </a:r>
          </a:p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১। একটি সপুষ্পক উদ্ভিদের বিভিন্ন অংশের নাম বলতে পারবে।</a:t>
            </a:r>
          </a:p>
          <a:p>
            <a:pPr lvl="0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ফুলের অংশ ও  কাজ বলতে পারবে।</a:t>
            </a:r>
          </a:p>
          <a:p>
            <a:pPr lvl="0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সপুষ্পক উদ্ভিদের উপকারিতা বলতে পারবে।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52" y="48126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00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36033" y="6027821"/>
            <a:ext cx="5257800" cy="1077218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পাতাঃ সালোকসংশ্লেষণ প্রক্রিয়ায় সূর্যের আলোর উপস্থিতিতে খাদ্য তৈরি করে।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90800" y="457200"/>
            <a:ext cx="37338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পাতার কাজ কি?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094" y="1075823"/>
            <a:ext cx="8470232" cy="489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687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oric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905000"/>
            <a:ext cx="691157" cy="431292"/>
          </a:xfrm>
          <a:prstGeom prst="rect">
            <a:avLst/>
          </a:prstGeom>
        </p:spPr>
      </p:pic>
      <p:pic>
        <p:nvPicPr>
          <p:cNvPr id="6" name="Picture 5" descr="njhjk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400" y="1905000"/>
            <a:ext cx="685800" cy="4069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29200" y="4800600"/>
            <a:ext cx="3505200" cy="646331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ফুল থেকে ফল হয়।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48400" y="1777425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48400" y="1676400"/>
            <a:ext cx="1295400" cy="584775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ফুল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29400" y="30480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05600" y="2971800"/>
            <a:ext cx="1447800" cy="584775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ফল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09800" y="228600"/>
            <a:ext cx="3581400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ফুল থেকে কি হয়?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04800" y="838200"/>
            <a:ext cx="3957828" cy="5562600"/>
            <a:chOff x="304800" y="838200"/>
            <a:chExt cx="3957828" cy="5562600"/>
          </a:xfrm>
        </p:grpSpPr>
        <p:pic>
          <p:nvPicPr>
            <p:cNvPr id="4" name="Picture 3" descr="bbgg.jpg"/>
            <p:cNvPicPr>
              <a:picLocks noChangeAspect="1"/>
            </p:cNvPicPr>
            <p:nvPr/>
          </p:nvPicPr>
          <p:blipFill>
            <a:blip r:embed="rId5"/>
            <a:srcRect b="4193"/>
            <a:stretch>
              <a:fillRect/>
            </a:stretch>
          </p:blipFill>
          <p:spPr>
            <a:xfrm>
              <a:off x="304800" y="838200"/>
              <a:ext cx="3957828" cy="556260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609600" y="3505200"/>
              <a:ext cx="1371600" cy="369332"/>
            </a:xfrm>
            <a:prstGeom prst="rect">
              <a:avLst/>
            </a:prstGeom>
            <a:blipFill>
              <a:blip r:embed="rId6"/>
              <a:tile tx="0" ty="0" sx="100000" sy="100000" flip="none" algn="tl"/>
            </a:blip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cxnSp>
        <p:nvCxnSpPr>
          <p:cNvPr id="20" name="Straight Arrow Connector 19"/>
          <p:cNvCxnSpPr/>
          <p:nvPr/>
        </p:nvCxnSpPr>
        <p:spPr>
          <a:xfrm flipV="1">
            <a:off x="1600200" y="1905000"/>
            <a:ext cx="4419600" cy="7620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143000" y="1752600"/>
            <a:ext cx="5334000" cy="144780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509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14" grpId="0" animBg="1"/>
      <p:bldP spid="15" grpId="0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209800" y="609600"/>
            <a:ext cx="4267200" cy="58477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ফুলের বিভিন্ন অংশ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926" y="1433512"/>
            <a:ext cx="8410074" cy="51116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631</TotalTime>
  <Words>361</Words>
  <Application>Microsoft Office PowerPoint</Application>
  <PresentationFormat>On-screen Show (4:3)</PresentationFormat>
  <Paragraphs>57</Paragraphs>
  <Slides>14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a</cp:lastModifiedBy>
  <cp:revision>98</cp:revision>
  <dcterms:created xsi:type="dcterms:W3CDTF">2014-09-25T06:02:43Z</dcterms:created>
  <dcterms:modified xsi:type="dcterms:W3CDTF">2020-01-05T15:26:28Z</dcterms:modified>
</cp:coreProperties>
</file>