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8" r:id="rId11"/>
    <p:sldId id="269" r:id="rId12"/>
    <p:sldId id="270" r:id="rId13"/>
    <p:sldId id="271" r:id="rId14"/>
    <p:sldId id="264" r:id="rId15"/>
    <p:sldId id="265" r:id="rId16"/>
    <p:sldId id="266" r:id="rId17"/>
    <p:sldId id="267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4" d="100"/>
          <a:sy n="44" d="100"/>
        </p:scale>
        <p:origin x="7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09A-3C14-4867-B135-9C0B4C98ED0B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941D-6485-4A1D-B01A-BB1F8DE90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1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09A-3C14-4867-B135-9C0B4C98ED0B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941D-6485-4A1D-B01A-BB1F8DE90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6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09A-3C14-4867-B135-9C0B4C98ED0B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941D-6485-4A1D-B01A-BB1F8DE90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6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09A-3C14-4867-B135-9C0B4C98ED0B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941D-6485-4A1D-B01A-BB1F8DE90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7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09A-3C14-4867-B135-9C0B4C98ED0B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941D-6485-4A1D-B01A-BB1F8DE90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09A-3C14-4867-B135-9C0B4C98ED0B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941D-6485-4A1D-B01A-BB1F8DE90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7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09A-3C14-4867-B135-9C0B4C98ED0B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941D-6485-4A1D-B01A-BB1F8DE90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09A-3C14-4867-B135-9C0B4C98ED0B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941D-6485-4A1D-B01A-BB1F8DE90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4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09A-3C14-4867-B135-9C0B4C98ED0B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941D-6485-4A1D-B01A-BB1F8DE90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0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09A-3C14-4867-B135-9C0B4C98ED0B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941D-6485-4A1D-B01A-BB1F8DE90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9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09A-3C14-4867-B135-9C0B4C98ED0B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941D-6485-4A1D-B01A-BB1F8DE90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109A-3C14-4867-B135-9C0B4C98ED0B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5941D-6485-4A1D-B01A-BB1F8DE90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1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4332" y="366664"/>
            <a:ext cx="8586061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bn-BD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 স্বাগত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--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718" y="1593250"/>
            <a:ext cx="6757261" cy="46974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823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-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345" y="1576775"/>
            <a:ext cx="6345382" cy="360055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582345" y="268899"/>
            <a:ext cx="6345382" cy="807737"/>
          </a:xfrm>
          <a:prstGeom prst="rect">
            <a:avLst/>
          </a:prstGeom>
          <a:solidFill>
            <a:srgbClr val="D2F9C7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 করে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এবং বল এটিকে কি বলে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2725" y="5940941"/>
            <a:ext cx="3864950" cy="807737"/>
          </a:xfrm>
          <a:prstGeom prst="rect">
            <a:avLst/>
          </a:prstGeom>
          <a:solidFill>
            <a:srgbClr val="D2F9C7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পুর্জি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4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v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192" y="193930"/>
            <a:ext cx="5421064" cy="383958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498361" y="4534508"/>
            <a:ext cx="8831258" cy="96664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পুর্জির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মেসেজ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কৃষকগণ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চিনিকল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9995" y="6002146"/>
            <a:ext cx="6707991" cy="85585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পুর্জি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ইক্ষু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সরবরাহের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অনুমতি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Striped Right Arrow 5"/>
          <p:cNvSpPr/>
          <p:nvPr/>
        </p:nvSpPr>
        <p:spPr>
          <a:xfrm>
            <a:off x="1301858" y="1239864"/>
            <a:ext cx="1893568" cy="1385304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54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bb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98" y="503616"/>
            <a:ext cx="4563979" cy="33569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Capturec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156" y="503616"/>
            <a:ext cx="4533692" cy="34002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942062" y="4328511"/>
            <a:ext cx="8334188" cy="79662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কৃষকগণ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2062" y="5549762"/>
            <a:ext cx="8334188" cy="796624"/>
          </a:xfrm>
          <a:prstGeom prst="rect">
            <a:avLst/>
          </a:prstGeom>
          <a:solidFill>
            <a:srgbClr val="D2F9C7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ইক্ষু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চিনিকলে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35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ww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512" y="921450"/>
            <a:ext cx="4177275" cy="312430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3" name="Picture 2" descr="Capturet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287" y="1054447"/>
            <a:ext cx="4191000" cy="313706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851116" y="4786717"/>
            <a:ext cx="10532577" cy="1335113"/>
          </a:xfrm>
          <a:prstGeom prst="rect">
            <a:avLst/>
          </a:prstGeom>
          <a:solidFill>
            <a:srgbClr val="D2F9C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কৃষকরা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পুর্জি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হয়রানির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অবসান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কৃষকরা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ইক্ষু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পেরেছেন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53653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6951" y="5587533"/>
            <a:ext cx="6994358" cy="1015864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kern="11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সরকারি কর্মকান্ড বলতে কি বুঝ</a:t>
            </a:r>
            <a:r>
              <a:rPr lang="en-US" sz="4000" kern="11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r>
              <a:rPr lang="en-US" sz="3600" kern="1100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17" y="1741209"/>
            <a:ext cx="3162201" cy="35518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17017" y="237663"/>
            <a:ext cx="316220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spc="5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sz="36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366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7028" y="69116"/>
            <a:ext cx="401406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039" y="4777354"/>
            <a:ext cx="10849970" cy="1828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নিরাপদ,সৃজনশীল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সর্বোপরি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দারিদ্র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নানাবিধ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উদ্দ্যেগ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থাকে,আর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নানাবিধ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উদ্দ্যেগকেই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কর্মকান্ড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23518897_1471625319620982_7635894182103087897_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202" y="1217798"/>
            <a:ext cx="4429717" cy="31088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816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465" y="5660959"/>
            <a:ext cx="7879188" cy="10121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টেলিমেডিসিন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1612" y="385978"/>
            <a:ext cx="4758526" cy="642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u="sng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u="sng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51" y="1218057"/>
            <a:ext cx="5108448" cy="42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7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3857" y="376301"/>
            <a:ext cx="337863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08" y="1348866"/>
            <a:ext cx="4400134" cy="40370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8455" y="5749870"/>
            <a:ext cx="11484244" cy="72842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ই-পুর্জির কার্যক্রম গুলো দিয়ে একটি পোষ্টার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ডিজাইন কর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0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182192" y="316866"/>
            <a:ext cx="5500048" cy="1260615"/>
          </a:xfrm>
          <a:prstGeom prst="plus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b="1" spc="-15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(?)</a:t>
            </a:r>
          </a:p>
        </p:txBody>
      </p:sp>
      <p:sp>
        <p:nvSpPr>
          <p:cNvPr id="3" name="Rectangle 2"/>
          <p:cNvSpPr/>
          <p:nvPr/>
        </p:nvSpPr>
        <p:spPr>
          <a:xfrm>
            <a:off x="979881" y="2991173"/>
            <a:ext cx="4702359" cy="987796"/>
          </a:xfrm>
          <a:prstGeom prst="rect">
            <a:avLst/>
          </a:prstGeom>
          <a:solidFill>
            <a:srgbClr val="D2F9C7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ই-পুর্জির মাধ্যাম কী 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35212" y="5473503"/>
            <a:ext cx="4960643" cy="1135225"/>
          </a:xfrm>
          <a:prstGeom prst="rect">
            <a:avLst/>
          </a:prstGeom>
          <a:solidFill>
            <a:srgbClr val="D2F9C7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টেলিমেডিসিন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35213" y="1249773"/>
            <a:ext cx="5223164" cy="3063920"/>
            <a:chOff x="1003037" y="799621"/>
            <a:chExt cx="7162800" cy="46713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37" y="799621"/>
              <a:ext cx="7162800" cy="46713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ounded Rectangle 7"/>
            <p:cNvSpPr/>
            <p:nvPr/>
          </p:nvSpPr>
          <p:spPr>
            <a:xfrm>
              <a:off x="2334904" y="1584280"/>
              <a:ext cx="2438400" cy="1295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টেলিমেডিসিন</a:t>
              </a:r>
              <a:r>
                <a:rPr lang="en-US" sz="1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1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পুজির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</a:rPr>
                <a:t>?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8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9661" y="511444"/>
            <a:ext cx="4107051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6414" y="1855922"/>
            <a:ext cx="3743151" cy="34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7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9044" y="450931"/>
            <a:ext cx="2493029" cy="1145394"/>
          </a:xfrm>
          <a:prstGeom prst="rect">
            <a:avLst/>
          </a:prstGeom>
        </p:spPr>
        <p:txBody>
          <a:bodyPr wrap="none">
            <a:prstTxWarp prst="textArchUpPour">
              <a:avLst/>
            </a:prstTxWarp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978" y="3813390"/>
            <a:ext cx="5744475" cy="236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মোঃ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আবু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সাঈদ</a:t>
            </a:r>
            <a:endParaRPr lang="en-US" sz="2800" dirty="0" smtClean="0">
              <a:latin typeface="NikoshBAN"/>
            </a:endParaRPr>
          </a:p>
          <a:p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সহকারী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শিক্ষক</a:t>
            </a:r>
            <a:r>
              <a:rPr lang="en-US" sz="2800" dirty="0" smtClean="0">
                <a:latin typeface="NikoshBAN"/>
              </a:rPr>
              <a:t> (</a:t>
            </a:r>
            <a:r>
              <a:rPr lang="en-US" sz="2800" dirty="0" err="1" smtClean="0">
                <a:latin typeface="NikoshBAN"/>
              </a:rPr>
              <a:t>আই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টি</a:t>
            </a:r>
            <a:r>
              <a:rPr lang="en-US" sz="2800" dirty="0" smtClean="0">
                <a:latin typeface="NikoshBAN"/>
              </a:rPr>
              <a:t> )</a:t>
            </a:r>
          </a:p>
          <a:p>
            <a:r>
              <a:rPr lang="en-US" sz="2800" dirty="0" err="1" smtClean="0">
                <a:latin typeface="NikoshBAN"/>
              </a:rPr>
              <a:t>উত্তর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চেলোপাড়া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দাখিল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মাদরাসা</a:t>
            </a:r>
            <a:r>
              <a:rPr lang="en-US" sz="2800" dirty="0" err="1">
                <a:latin typeface="NikoshBAN"/>
              </a:rPr>
              <a:t>,</a:t>
            </a:r>
            <a:r>
              <a:rPr lang="en-US" sz="2800" dirty="0" err="1" smtClean="0">
                <a:latin typeface="NikoshBAN"/>
              </a:rPr>
              <a:t>বগুড়া</a:t>
            </a:r>
            <a:endParaRPr lang="en-US" sz="2800" dirty="0" smtClean="0">
              <a:latin typeface="NikoshBAN"/>
            </a:endParaRPr>
          </a:p>
          <a:p>
            <a:r>
              <a:rPr lang="en-US" sz="2800" dirty="0" err="1" smtClean="0">
                <a:latin typeface="NikoshBAN"/>
              </a:rPr>
              <a:t>মোবাইলঃ</a:t>
            </a:r>
            <a:r>
              <a:rPr lang="en-US" sz="2800" dirty="0" smtClean="0">
                <a:latin typeface="NikoshBAN"/>
              </a:rPr>
              <a:t> ০১৭১৭-০১৬৭৯৫</a:t>
            </a:r>
          </a:p>
          <a:p>
            <a:r>
              <a:rPr lang="en-US" sz="1600" dirty="0" smtClean="0">
                <a:latin typeface="NikoshBAN"/>
              </a:rPr>
              <a:t>E-mail: abusayedfulbari@gmail.com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5" y="450931"/>
            <a:ext cx="2656513" cy="2710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B908A89-EEE8-4F0D-A582-D43B42119756}"/>
              </a:ext>
            </a:extLst>
          </p:cNvPr>
          <p:cNvSpPr txBox="1"/>
          <p:nvPr/>
        </p:nvSpPr>
        <p:spPr>
          <a:xfrm>
            <a:off x="6933063" y="4491237"/>
            <a:ext cx="4767615" cy="18774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অধ্যায়-০১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৪৫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তারিখ-05/01/2020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E:\Six Math-2016\1st content\Capture-8 ict.PNG">
            <a:extLst>
              <a:ext uri="{FF2B5EF4-FFF2-40B4-BE49-F238E27FC236}">
                <a16:creationId xmlns="" xmlns:a16="http://schemas.microsoft.com/office/drawing/2014/main" id="{B3E9458E-CDFA-4898-976B-EED34AFC3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7081" y="1364607"/>
            <a:ext cx="2601634" cy="2816606"/>
          </a:xfrm>
          <a:prstGeom prst="rect">
            <a:avLst/>
          </a:prstGeom>
          <a:ln w="5715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690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1452" y="486960"/>
            <a:ext cx="4569260" cy="64658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91" y="1576695"/>
            <a:ext cx="3760209" cy="28169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836842"/>
            <a:ext cx="11918195" cy="1599783"/>
          </a:xfrm>
          <a:prstGeom prst="rect">
            <a:avLst/>
          </a:prstGeom>
          <a:solidFill>
            <a:srgbClr val="D2F9C7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পুর্জির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হয়রানী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অনেকটা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57719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084" y="0"/>
            <a:ext cx="11191164" cy="12544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এখানেই শেষ।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590"/>
            <a:ext cx="12192000" cy="2967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47" y="1254476"/>
            <a:ext cx="7099505" cy="448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2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8681" y="409434"/>
            <a:ext cx="4255510" cy="102994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044432"/>
              </p:ext>
            </p:extLst>
          </p:nvPr>
        </p:nvGraphicFramePr>
        <p:xfrm>
          <a:off x="5440363" y="2281238"/>
          <a:ext cx="1303337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Packager Shell Object" showAsIcon="1" r:id="rId3" imgW="462240" imgH="488520" progId="Package">
                  <p:embed/>
                </p:oleObj>
              </mc:Choice>
              <mc:Fallback>
                <p:oleObj name="Packager Shell Object" showAsIcon="1" r:id="rId3" imgW="462240" imgH="48852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2281238"/>
                        <a:ext cx="1303337" cy="11271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665082" y="3676649"/>
            <a:ext cx="5151371" cy="102994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2693" y="4965459"/>
            <a:ext cx="9217480" cy="14733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382" y="10318"/>
            <a:ext cx="4419600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54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6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বিষয়-</a:t>
            </a:r>
            <a:endParaRPr lang="en-US" sz="36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3713" y="3287485"/>
            <a:ext cx="6379029" cy="92333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/>
              <a:t>E-Governments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0465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8850" y="3185697"/>
            <a:ext cx="788854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n w="0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kern="11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সরকারি কর্মকান্ড </a:t>
            </a:r>
            <a:r>
              <a:rPr lang="en-US" sz="3200" kern="11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কাকে</a:t>
            </a:r>
            <a:r>
              <a:rPr lang="en-US" sz="3200" kern="11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বলে</a:t>
            </a:r>
            <a:r>
              <a:rPr lang="en-US" sz="3200" kern="11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তা</a:t>
            </a:r>
            <a:r>
              <a:rPr lang="en-US" sz="3200" kern="11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3200" kern="11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200" kern="11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।</a:t>
            </a:r>
            <a:endParaRPr lang="en-US" sz="3200" kern="11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kern="11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1100" dirty="0" err="1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টেলিমেডিসিনের</a:t>
            </a:r>
            <a:r>
              <a:rPr lang="en-US" sz="3200" kern="11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কার্যক্রম</a:t>
            </a:r>
            <a:r>
              <a:rPr lang="en-US" sz="3200" kern="11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ব্যাখ্যা</a:t>
            </a:r>
            <a:r>
              <a:rPr lang="en-US" sz="3200" kern="11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3200" kern="11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200" kern="11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ln w="0"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পুর্জি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।</a:t>
            </a:r>
            <a:r>
              <a:rPr lang="bn-IN" sz="3200" dirty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00152" y="361715"/>
            <a:ext cx="3352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4400" u="sng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6375" y="1841507"/>
            <a:ext cx="3829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6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518897_1471625319620982_7635894182103087897_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860" y="1862801"/>
            <a:ext cx="3670764" cy="2467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images--2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04" y="1862801"/>
            <a:ext cx="3549225" cy="2467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mqdefault00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526" y="1862801"/>
            <a:ext cx="3651289" cy="2467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668443" y="687044"/>
            <a:ext cx="6983702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7810" y="5048664"/>
            <a:ext cx="6914335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7810" y="6101658"/>
            <a:ext cx="6914335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কর্মকান্ড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9524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9084" y="497535"/>
            <a:ext cx="5561581" cy="51961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3"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pic>
        <p:nvPicPr>
          <p:cNvPr id="3" name="Picture 2" descr="Capturejgggff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48" y="1314036"/>
            <a:ext cx="6435099" cy="40295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7233314" y="1827795"/>
            <a:ext cx="4285396" cy="13617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মেয়েটির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8197515" y="3548418"/>
            <a:ext cx="2539758" cy="967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657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der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805" y="381955"/>
            <a:ext cx="5838679" cy="419649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95786" y="5381538"/>
            <a:ext cx="10329042" cy="838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ক্যামেরার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মেয়েটির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232043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6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948" y="432473"/>
            <a:ext cx="6443031" cy="423075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014781" y="5182358"/>
            <a:ext cx="7479198" cy="1064162"/>
          </a:xfrm>
          <a:prstGeom prst="rect">
            <a:avLst/>
          </a:prstGeom>
          <a:solidFill>
            <a:srgbClr val="D2F9C7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ডাক্তারকে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20245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336</Words>
  <Application>Microsoft Office PowerPoint</Application>
  <PresentationFormat>Widescreen</PresentationFormat>
  <Paragraphs>57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Nikosh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SAYED</dc:creator>
  <cp:lastModifiedBy>ABU SAYED</cp:lastModifiedBy>
  <cp:revision>49</cp:revision>
  <dcterms:created xsi:type="dcterms:W3CDTF">2019-12-28T14:23:36Z</dcterms:created>
  <dcterms:modified xsi:type="dcterms:W3CDTF">2020-01-05T10:54:09Z</dcterms:modified>
</cp:coreProperties>
</file>