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83" r:id="rId2"/>
    <p:sldId id="257" r:id="rId3"/>
    <p:sldId id="290" r:id="rId4"/>
    <p:sldId id="274" r:id="rId5"/>
    <p:sldId id="275" r:id="rId6"/>
    <p:sldId id="258" r:id="rId7"/>
    <p:sldId id="284" r:id="rId8"/>
    <p:sldId id="285" r:id="rId9"/>
    <p:sldId id="286" r:id="rId10"/>
    <p:sldId id="262" r:id="rId11"/>
    <p:sldId id="287" r:id="rId12"/>
    <p:sldId id="288" r:id="rId13"/>
    <p:sldId id="289" r:id="rId14"/>
    <p:sldId id="268" r:id="rId15"/>
    <p:sldId id="291" r:id="rId16"/>
    <p:sldId id="293" r:id="rId17"/>
    <p:sldId id="292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2E75B6"/>
    <a:srgbClr val="202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C34C0-9631-4653-AA40-3F977E341BC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A48D-BDB4-45E1-9E19-65BF903E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৩- মিনিট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৩- মিনিট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8966-899C-456A-9E6A-02EBCD9CF3B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221"/>
            <a:ext cx="12192000" cy="4851779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02257" y="287152"/>
            <a:ext cx="5803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822" y="1578689"/>
            <a:ext cx="10372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 ঢালা অভিনন্দন</a:t>
            </a:r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স্বাগতম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555" y="272955"/>
            <a:ext cx="375313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18978"/>
              </p:ext>
            </p:extLst>
          </p:nvPr>
        </p:nvGraphicFramePr>
        <p:xfrm>
          <a:off x="1616219" y="4008884"/>
          <a:ext cx="209232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6219" y="4008884"/>
                        <a:ext cx="2092325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3388" y="2784144"/>
            <a:ext cx="556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 পদ্ধতিতেসমাধান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2388" y="2328881"/>
            <a:ext cx="27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3" y="791323"/>
            <a:ext cx="2091931" cy="594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7" y="1858950"/>
            <a:ext cx="7463821" cy="65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2" y="2603702"/>
            <a:ext cx="10316203" cy="1020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3" y="3793438"/>
            <a:ext cx="11505297" cy="113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0" y="5024262"/>
            <a:ext cx="7133464" cy="586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0" y="5745710"/>
            <a:ext cx="9333158" cy="5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11" y="353587"/>
            <a:ext cx="3660280" cy="1443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11" y="1853732"/>
            <a:ext cx="4421030" cy="1399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11" y="3201603"/>
            <a:ext cx="7800221" cy="1358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49" y="4410147"/>
            <a:ext cx="3986059" cy="21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35" y="955344"/>
            <a:ext cx="4920404" cy="2949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18" y="4421927"/>
            <a:ext cx="4440623" cy="6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1370" y="228798"/>
            <a:ext cx="4238661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0"/>
          </a:effectLst>
        </p:spPr>
        <p:txBody>
          <a:bodyPr wrap="none">
            <a:spAutoFit/>
          </a:bodyPr>
          <a:lstStyle/>
          <a:p>
            <a:pPr lvl="0"/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64890"/>
              </p:ext>
            </p:extLst>
          </p:nvPr>
        </p:nvGraphicFramePr>
        <p:xfrm>
          <a:off x="3327187" y="3598152"/>
          <a:ext cx="25908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4" imgW="723600" imgH="431640" progId="Equation.3">
                  <p:embed/>
                </p:oleObj>
              </mc:Choice>
              <mc:Fallback>
                <p:oleObj name="Equation" r:id="rId4" imgW="723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7187" y="3598152"/>
                        <a:ext cx="2590800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1654" y="2463569"/>
            <a:ext cx="491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অপনয়ন পদ্ধতিতে সমাধান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085" y="2995990"/>
            <a:ext cx="7828417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সমীকরণের প্রতিস্থাপন পদ্ধতি ও অপনয়ন পদ্ধতি।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085" y="4234371"/>
            <a:ext cx="7828417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দুই চলকবিশিষ্ট সরল সহসমীকরণের সমাধান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6772" y="522180"/>
            <a:ext cx="43482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যা শিখলাম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023" y="2832414"/>
            <a:ext cx="449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অপনয়ন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সমাধান কর।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969619"/>
              </p:ext>
            </p:extLst>
          </p:nvPr>
        </p:nvGraphicFramePr>
        <p:xfrm>
          <a:off x="4395501" y="3912761"/>
          <a:ext cx="20907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583920" imgH="431640" progId="Equation.3">
                  <p:embed/>
                </p:oleObj>
              </mc:Choice>
              <mc:Fallback>
                <p:oleObj name="Equation" r:id="rId3" imgW="583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5501" y="3912761"/>
                        <a:ext cx="2090737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34209" y="511793"/>
            <a:ext cx="3768980" cy="1323439"/>
          </a:xfrm>
          <a:prstGeom prst="rect">
            <a:avLst/>
          </a:prstGeom>
          <a:noFill/>
          <a:ln>
            <a:solidFill>
              <a:srgbClr val="D6009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03" y="1666733"/>
            <a:ext cx="29718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1864" y="1477245"/>
            <a:ext cx="6796585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98" y="1904858"/>
            <a:ext cx="2492502" cy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24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5.55112E-17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81" y="3100486"/>
            <a:ext cx="6545944" cy="3416320"/>
          </a:xfrm>
          <a:prstGeom prst="rect">
            <a:avLst/>
          </a:prstGeom>
          <a:noFill/>
          <a:ln w="76200" cmpd="sng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,এমএড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কামিরহাট মাধ্যমিক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বালিকা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BD" sz="2800" dirty="0">
                <a:latin typeface="+mj-lt"/>
                <a:cs typeface="NikoshBAN" pitchFamily="2" charset="0"/>
              </a:rPr>
              <a:t>০১৭১</a:t>
            </a:r>
            <a:r>
              <a:rPr lang="bn-IN" sz="2800" dirty="0" smtClean="0">
                <a:latin typeface="+mj-lt"/>
                <a:cs typeface="NikoshBAN" pitchFamily="2" charset="0"/>
              </a:rPr>
              <a:t>০৬২৮১৮</a:t>
            </a:r>
            <a:r>
              <a:rPr lang="bn-BD" sz="2800" dirty="0">
                <a:latin typeface="+mj-lt"/>
                <a:cs typeface="NikoshBAN" pitchFamily="2" charset="0"/>
              </a:rPr>
              <a:t>১</a:t>
            </a:r>
            <a:endParaRPr lang="en-US" sz="2800" dirty="0">
              <a:latin typeface="+mj-lt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Email: asaduzzamanrana</a:t>
            </a:r>
            <a:r>
              <a:rPr lang="en-US" sz="2000" dirty="0">
                <a:latin typeface="+mj-lt"/>
                <a:cs typeface="NikoshBAN" pitchFamily="2" charset="0"/>
              </a:rPr>
              <a:t>78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925" y="3117435"/>
            <a:ext cx="5594075" cy="3539430"/>
          </a:xfrm>
          <a:prstGeom prst="rect">
            <a:avLst/>
          </a:prstGeom>
          <a:noFill/>
          <a:ln w="76200" cmpd="sng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3025" y="559558"/>
            <a:ext cx="4529797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6631" y="157008"/>
            <a:ext cx="2337179" cy="29604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78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00" y="4360076"/>
            <a:ext cx="4241594" cy="282547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962784"/>
            <a:ext cx="5424691" cy="3834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558"/>
            <a:ext cx="5691117" cy="320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619" y="210167"/>
            <a:ext cx="415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308" y="6084390"/>
            <a:ext cx="458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থেকে কি বুঝতে পাও?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93" y="856498"/>
            <a:ext cx="6042183" cy="508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619" y="210167"/>
            <a:ext cx="415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3" y="2552131"/>
            <a:ext cx="4940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163" y="1466124"/>
            <a:ext cx="558563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365" y="2941399"/>
            <a:ext cx="1117211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সমীকরণের প্রতিস্থাপন পদ্ধতি ও অপনয়ন পদ্ধতি ব্যাখ্যা করতে পারবে।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462" y="312655"/>
            <a:ext cx="215765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65" y="4316258"/>
            <a:ext cx="1004475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দুই চলকবিশিষ্ট সরল সহসমীকরণের 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24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6" y="1091821"/>
            <a:ext cx="2961563" cy="64633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প্রতিস্থাপন 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4" y="3654657"/>
            <a:ext cx="10320153" cy="621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5" y="2011041"/>
            <a:ext cx="8297839" cy="67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" y="4368907"/>
            <a:ext cx="12064621" cy="749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" y="2958874"/>
            <a:ext cx="9279466" cy="6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6" y="378079"/>
            <a:ext cx="3864997" cy="1698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73" y="2375748"/>
            <a:ext cx="4872261" cy="1799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3" y="4565226"/>
            <a:ext cx="5871215" cy="1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4" y="1091821"/>
            <a:ext cx="7420364" cy="2394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0" y="3848669"/>
            <a:ext cx="5527222" cy="22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168</Words>
  <Application>Microsoft Office PowerPoint</Application>
  <PresentationFormat>Widescreen</PresentationFormat>
  <Paragraphs>45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161</cp:revision>
  <dcterms:created xsi:type="dcterms:W3CDTF">2019-11-16T11:59:21Z</dcterms:created>
  <dcterms:modified xsi:type="dcterms:W3CDTF">2020-01-05T16:59:32Z</dcterms:modified>
</cp:coreProperties>
</file>