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4" r:id="rId5"/>
    <p:sldId id="265" r:id="rId6"/>
    <p:sldId id="266" r:id="rId7"/>
    <p:sldId id="262" r:id="rId8"/>
    <p:sldId id="263" r:id="rId9"/>
    <p:sldId id="258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1816A-0706-41E8-B350-F0036AA5BD9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4A616-6CE4-48AF-B36B-8394BC9C5EA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পর্ব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C546F20-99E1-4C7C-BC14-F8BBA12A674E}" type="parTrans" cxnId="{628BA601-F18D-4F1D-A72F-E91EBC6859D1}">
      <dgm:prSet/>
      <dgm:spPr/>
      <dgm:t>
        <a:bodyPr/>
        <a:lstStyle/>
        <a:p>
          <a:endParaRPr lang="en-US"/>
        </a:p>
      </dgm:t>
    </dgm:pt>
    <dgm:pt modelId="{1EEDA831-1F9D-4169-BC06-81DF912C4632}" type="sibTrans" cxnId="{628BA601-F18D-4F1D-A72F-E91EBC6859D1}">
      <dgm:prSet/>
      <dgm:spPr/>
      <dgm:t>
        <a:bodyPr/>
        <a:lstStyle/>
        <a:p>
          <a:endParaRPr lang="en-US"/>
        </a:p>
      </dgm:t>
    </dgm:pt>
    <dgm:pt modelId="{0EB78534-7DFB-432B-9197-198069B2D79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পরিফেরা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C6F7A07-42A7-4EBB-A56D-59DC7021674D}" type="parTrans" cxnId="{C97060B3-C50D-4FAD-8CCD-8ECDB9676ED7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22312429-D6C2-41CE-B6E6-A8D7441D6297}" type="sibTrans" cxnId="{C97060B3-C50D-4FAD-8CCD-8ECDB9676ED7}">
      <dgm:prSet/>
      <dgm:spPr/>
      <dgm:t>
        <a:bodyPr/>
        <a:lstStyle/>
        <a:p>
          <a:endParaRPr lang="en-US"/>
        </a:p>
      </dgm:t>
    </dgm:pt>
    <dgm:pt modelId="{150FEA40-BB15-4501-A845-38506EFE9BE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নিডা</a:t>
          </a:r>
          <a:endParaRPr lang="bn-IN" sz="3600" dirty="0" smtClean="0">
            <a:latin typeface="NikoshBAN" pitchFamily="2" charset="0"/>
            <a:cs typeface="NikoshBAN" pitchFamily="2" charset="0"/>
          </a:endParaRPr>
        </a:p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রিয়া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0B52C37-A50C-4D6C-A068-CFF60B976712}" type="parTrans" cxnId="{7E40C33E-D04A-495C-874D-38AF396FDFAA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3ABE9EF6-4D48-49C1-9ABA-33E4EEC31BCB}" type="sibTrans" cxnId="{7E40C33E-D04A-495C-874D-38AF396FDFAA}">
      <dgm:prSet/>
      <dgm:spPr/>
      <dgm:t>
        <a:bodyPr/>
        <a:lstStyle/>
        <a:p>
          <a:endParaRPr lang="en-US"/>
        </a:p>
      </dgm:t>
    </dgm:pt>
    <dgm:pt modelId="{366A15B0-3AD3-4B1C-95D1-6BC0F4EAFA3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প্লা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টিহেল মিনথেস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CBE5299-A483-461D-B5CB-AE6EB8D650A2}" type="parTrans" cxnId="{31C18AC7-C055-4469-A385-5DD295C8C771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7A9F1857-95B5-4D30-A2A6-6545CE20A767}" type="sibTrans" cxnId="{31C18AC7-C055-4469-A385-5DD295C8C771}">
      <dgm:prSet/>
      <dgm:spPr/>
      <dgm:t>
        <a:bodyPr/>
        <a:lstStyle/>
        <a:p>
          <a:endParaRPr lang="en-US"/>
        </a:p>
      </dgm:t>
    </dgm:pt>
    <dgm:pt modelId="{BAAEF307-6348-4DE0-B456-DA72375A761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নেমাটো</a:t>
          </a:r>
          <a:r>
            <a:rPr lang="bn-IN" sz="4000" dirty="0" smtClean="0">
              <a:latin typeface="NikoshBAN" pitchFamily="2" charset="0"/>
              <a:cs typeface="NikoshBAN" pitchFamily="2" charset="0"/>
            </a:rPr>
            <a:t>ডা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FABA206-C7CB-4E79-AD7E-5A6AC9DD9D55}" type="parTrans" cxnId="{09A4CA0C-9AB8-4A24-8852-A72B1506B66D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657C05A0-0E31-4996-B816-D384432D0EB5}" type="sibTrans" cxnId="{09A4CA0C-9AB8-4A24-8852-A72B1506B66D}">
      <dgm:prSet/>
      <dgm:spPr/>
      <dgm:t>
        <a:bodyPr/>
        <a:lstStyle/>
        <a:p>
          <a:endParaRPr lang="en-US"/>
        </a:p>
      </dgm:t>
    </dgm:pt>
    <dgm:pt modelId="{1EBDD207-1A77-41FD-9D4C-40B4789AA2D3}">
      <dgm:prSet custT="1"/>
      <dgm:spPr>
        <a:solidFill>
          <a:srgbClr val="7030A0"/>
        </a:solidFill>
      </dgm:spPr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অ্যানেলিডা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FCF07689-2EB2-4777-93C1-2590B302D29F}" type="parTrans" cxnId="{6C2F9F54-B008-4E8B-9C57-D006D0F22AEC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70676EDB-C8ED-408B-A27E-E129FE319B3F}" type="sibTrans" cxnId="{6C2F9F54-B008-4E8B-9C57-D006D0F22AEC}">
      <dgm:prSet/>
      <dgm:spPr/>
      <dgm:t>
        <a:bodyPr/>
        <a:lstStyle/>
        <a:p>
          <a:endParaRPr lang="en-US"/>
        </a:p>
      </dgm:t>
    </dgm:pt>
    <dgm:pt modelId="{AA31C775-761B-4303-888A-B2FCE908F9D1}">
      <dgm:prSet custT="1"/>
      <dgm:spPr>
        <a:solidFill>
          <a:srgbClr val="7030A0"/>
        </a:solidFill>
      </dgm:spPr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আর্থ্রোপোডা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61A741C0-4B09-4B2F-AFC8-53336B6C5695}" type="parTrans" cxnId="{578E0730-11DA-4D59-8337-2CC134D0816D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8D79ACD7-43ED-43CB-8A34-417322C9EF9F}" type="sibTrans" cxnId="{578E0730-11DA-4D59-8337-2CC134D0816D}">
      <dgm:prSet/>
      <dgm:spPr/>
      <dgm:t>
        <a:bodyPr/>
        <a:lstStyle/>
        <a:p>
          <a:endParaRPr lang="en-US"/>
        </a:p>
      </dgm:t>
    </dgm:pt>
    <dgm:pt modelId="{D8181E9E-B34E-408F-AB67-AA10AD5A0948}">
      <dgm:prSet custT="1"/>
      <dgm:spPr>
        <a:solidFill>
          <a:srgbClr val="7030A0"/>
        </a:solidFill>
      </dgm:spPr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মলাক্সা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F602F028-4987-424C-95B4-23A083FAD2E5}" type="parTrans" cxnId="{9ADC1FFB-A874-4239-A35A-B872C49DD7ED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65669873-13E8-4AF2-8D74-305249823C1A}" type="sibTrans" cxnId="{9ADC1FFB-A874-4239-A35A-B872C49DD7ED}">
      <dgm:prSet/>
      <dgm:spPr/>
      <dgm:t>
        <a:bodyPr/>
        <a:lstStyle/>
        <a:p>
          <a:endParaRPr lang="en-US"/>
        </a:p>
      </dgm:t>
    </dgm:pt>
    <dgm:pt modelId="{15AF6214-5D0D-479B-8FCF-AF7160AC9192}">
      <dgm:prSet custT="1"/>
      <dgm:spPr>
        <a:solidFill>
          <a:srgbClr val="7030A0"/>
        </a:solidFill>
      </dgm:spPr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একাইনোডারমাটা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FFB17BAA-AB39-484B-8BE2-A08F5BD3E340}" type="parTrans" cxnId="{1E42E4E4-DB76-4FA7-A7B1-89333A118631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B7D52C63-F989-40E1-BFA4-4A21C785C16E}" type="sibTrans" cxnId="{1E42E4E4-DB76-4FA7-A7B1-89333A118631}">
      <dgm:prSet/>
      <dgm:spPr/>
      <dgm:t>
        <a:bodyPr/>
        <a:lstStyle/>
        <a:p>
          <a:endParaRPr lang="en-US"/>
        </a:p>
      </dgm:t>
    </dgm:pt>
    <dgm:pt modelId="{8F4532E7-1F0D-468B-AB80-30786C3E731A}">
      <dgm:prSet custT="1"/>
      <dgm:spPr>
        <a:solidFill>
          <a:srgbClr val="7030A0"/>
        </a:solidFill>
      </dgm:spPr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কর্ডটা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5F946AE0-00FE-482E-9FFD-550A6E0C602E}" type="parTrans" cxnId="{78E81497-6613-4FD7-8D5B-DC43B0C39AF5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90AD57D3-DEDF-44B0-8856-BBB9A194E4C2}" type="sibTrans" cxnId="{78E81497-6613-4FD7-8D5B-DC43B0C39AF5}">
      <dgm:prSet/>
      <dgm:spPr/>
      <dgm:t>
        <a:bodyPr/>
        <a:lstStyle/>
        <a:p>
          <a:endParaRPr lang="en-US"/>
        </a:p>
      </dgm:t>
    </dgm:pt>
    <dgm:pt modelId="{D6E26F16-F311-470C-979D-16418B7F24E1}" type="pres">
      <dgm:prSet presAssocID="{F621816A-0706-41E8-B350-F0036AA5BD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66CC7-9A42-492F-B911-7CB2ABF678F6}" type="pres">
      <dgm:prSet presAssocID="{E9E4A616-6CE4-48AF-B36B-8394BC9C5EA7}" presName="centerShape" presStyleLbl="node0" presStyleIdx="0" presStyleCnt="1"/>
      <dgm:spPr/>
      <dgm:t>
        <a:bodyPr/>
        <a:lstStyle/>
        <a:p>
          <a:endParaRPr lang="en-US"/>
        </a:p>
      </dgm:t>
    </dgm:pt>
    <dgm:pt modelId="{A1A748F0-A4C1-4BAE-8042-F29570052B2C}" type="pres">
      <dgm:prSet presAssocID="{0C6F7A07-42A7-4EBB-A56D-59DC7021674D}" presName="parTrans" presStyleLbl="sibTrans2D1" presStyleIdx="0" presStyleCnt="9"/>
      <dgm:spPr/>
      <dgm:t>
        <a:bodyPr/>
        <a:lstStyle/>
        <a:p>
          <a:endParaRPr lang="en-US"/>
        </a:p>
      </dgm:t>
    </dgm:pt>
    <dgm:pt modelId="{872BEE07-868A-48F2-8D75-62FC4771AD26}" type="pres">
      <dgm:prSet presAssocID="{0C6F7A07-42A7-4EBB-A56D-59DC7021674D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9E15D2C2-69BD-471D-AD38-CC55ADAD66FB}" type="pres">
      <dgm:prSet presAssocID="{0EB78534-7DFB-432B-9197-198069B2D79E}" presName="node" presStyleLbl="node1" presStyleIdx="0" presStyleCnt="9" custScaleX="118711" custScaleY="126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650F8-5ED6-403E-9940-E49091D65304}" type="pres">
      <dgm:prSet presAssocID="{60B52C37-A50C-4D6C-A068-CFF60B976712}" presName="parTrans" presStyleLbl="sibTrans2D1" presStyleIdx="1" presStyleCnt="9"/>
      <dgm:spPr/>
      <dgm:t>
        <a:bodyPr/>
        <a:lstStyle/>
        <a:p>
          <a:endParaRPr lang="en-US"/>
        </a:p>
      </dgm:t>
    </dgm:pt>
    <dgm:pt modelId="{8A11F6E1-F65D-4E01-B6DC-0EA48137D5B2}" type="pres">
      <dgm:prSet presAssocID="{60B52C37-A50C-4D6C-A068-CFF60B976712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0F6C3753-8F4C-44B1-A3E5-19B85183FB6B}" type="pres">
      <dgm:prSet presAssocID="{150FEA40-BB15-4501-A845-38506EFE9BEE}" presName="node" presStyleLbl="node1" presStyleIdx="1" presStyleCnt="9" custScaleX="117972" custScaleY="117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6024F-2CB7-4AEC-B9E2-5B6652DD27D4}" type="pres">
      <dgm:prSet presAssocID="{ACBE5299-A483-461D-B5CB-AE6EB8D650A2}" presName="parTrans" presStyleLbl="sibTrans2D1" presStyleIdx="2" presStyleCnt="9"/>
      <dgm:spPr/>
      <dgm:t>
        <a:bodyPr/>
        <a:lstStyle/>
        <a:p>
          <a:endParaRPr lang="en-US"/>
        </a:p>
      </dgm:t>
    </dgm:pt>
    <dgm:pt modelId="{F9B497AF-F7F3-4C14-884D-F3DBE3A7591D}" type="pres">
      <dgm:prSet presAssocID="{ACBE5299-A483-461D-B5CB-AE6EB8D650A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19A72A79-F125-4919-87A9-B938629C3A42}" type="pres">
      <dgm:prSet presAssocID="{366A15B0-3AD3-4B1C-95D1-6BC0F4EAFA36}" presName="node" presStyleLbl="node1" presStyleIdx="2" presStyleCnt="9" custScaleX="117193" custScaleY="120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6B51F-8B07-4620-8327-22C38FE10821}" type="pres">
      <dgm:prSet presAssocID="{4FABA206-C7CB-4E79-AD7E-5A6AC9DD9D55}" presName="parTrans" presStyleLbl="sibTrans2D1" presStyleIdx="3" presStyleCnt="9"/>
      <dgm:spPr/>
      <dgm:t>
        <a:bodyPr/>
        <a:lstStyle/>
        <a:p>
          <a:endParaRPr lang="en-US"/>
        </a:p>
      </dgm:t>
    </dgm:pt>
    <dgm:pt modelId="{CB7A5E70-B2BA-4442-A935-47AAA52E29A6}" type="pres">
      <dgm:prSet presAssocID="{4FABA206-C7CB-4E79-AD7E-5A6AC9DD9D55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5CC8932F-C4D5-4306-873F-C6D0E6DE84B9}" type="pres">
      <dgm:prSet presAssocID="{BAAEF307-6348-4DE0-B456-DA72375A7611}" presName="node" presStyleLbl="node1" presStyleIdx="3" presStyleCnt="9" custScaleX="110882" custScaleY="120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2FD65-22BA-411A-8DDE-1A5FE7A56DF9}" type="pres">
      <dgm:prSet presAssocID="{FCF07689-2EB2-4777-93C1-2590B302D29F}" presName="parTrans" presStyleLbl="sibTrans2D1" presStyleIdx="4" presStyleCnt="9"/>
      <dgm:spPr/>
      <dgm:t>
        <a:bodyPr/>
        <a:lstStyle/>
        <a:p>
          <a:endParaRPr lang="en-US"/>
        </a:p>
      </dgm:t>
    </dgm:pt>
    <dgm:pt modelId="{1EC79A60-EF35-4F45-A473-9EEDC32F0AF7}" type="pres">
      <dgm:prSet presAssocID="{FCF07689-2EB2-4777-93C1-2590B302D29F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F70D08E1-1226-474D-B66B-1F778222FBF0}" type="pres">
      <dgm:prSet presAssocID="{1EBDD207-1A77-41FD-9D4C-40B4789AA2D3}" presName="node" presStyleLbl="node1" presStyleIdx="4" presStyleCnt="9" custScaleX="119982" custScaleY="121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6D660-CA5B-4D98-BEA5-5CDEF3EC9A40}" type="pres">
      <dgm:prSet presAssocID="{61A741C0-4B09-4B2F-AFC8-53336B6C5695}" presName="parTrans" presStyleLbl="sibTrans2D1" presStyleIdx="5" presStyleCnt="9"/>
      <dgm:spPr/>
      <dgm:t>
        <a:bodyPr/>
        <a:lstStyle/>
        <a:p>
          <a:endParaRPr lang="en-US"/>
        </a:p>
      </dgm:t>
    </dgm:pt>
    <dgm:pt modelId="{12DEBDA8-B409-478F-B025-A8B742E2786E}" type="pres">
      <dgm:prSet presAssocID="{61A741C0-4B09-4B2F-AFC8-53336B6C5695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0ADFC3B7-A4FD-49E4-9589-648697C20FB1}" type="pres">
      <dgm:prSet presAssocID="{AA31C775-761B-4303-888A-B2FCE908F9D1}" presName="node" presStyleLbl="node1" presStyleIdx="5" presStyleCnt="9" custScaleX="124445" custScaleY="120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70F54-E845-4D96-BEF5-B9D3B5E42B02}" type="pres">
      <dgm:prSet presAssocID="{F602F028-4987-424C-95B4-23A083FAD2E5}" presName="parTrans" presStyleLbl="sibTrans2D1" presStyleIdx="6" presStyleCnt="9"/>
      <dgm:spPr/>
      <dgm:t>
        <a:bodyPr/>
        <a:lstStyle/>
        <a:p>
          <a:endParaRPr lang="en-US"/>
        </a:p>
      </dgm:t>
    </dgm:pt>
    <dgm:pt modelId="{6A760F27-B4B4-42BE-83BF-134EB29B8BC8}" type="pres">
      <dgm:prSet presAssocID="{F602F028-4987-424C-95B4-23A083FAD2E5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FECC106-DA57-4E3C-BEB6-19AD21B5B2CC}" type="pres">
      <dgm:prSet presAssocID="{D8181E9E-B34E-408F-AB67-AA10AD5A0948}" presName="node" presStyleLbl="node1" presStyleIdx="6" presStyleCnt="9" custScaleX="119693" custScaleY="131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E9A4D-A97C-414B-8C56-BA6A2B63C84E}" type="pres">
      <dgm:prSet presAssocID="{FFB17BAA-AB39-484B-8BE2-A08F5BD3E340}" presName="parTrans" presStyleLbl="sibTrans2D1" presStyleIdx="7" presStyleCnt="9"/>
      <dgm:spPr/>
      <dgm:t>
        <a:bodyPr/>
        <a:lstStyle/>
        <a:p>
          <a:endParaRPr lang="en-US"/>
        </a:p>
      </dgm:t>
    </dgm:pt>
    <dgm:pt modelId="{FEA58836-AA47-4E0B-BDCD-96D4FBB42645}" type="pres">
      <dgm:prSet presAssocID="{FFB17BAA-AB39-484B-8BE2-A08F5BD3E340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2C5275D1-612E-4FF8-8AD4-1DAF1B5D5BEA}" type="pres">
      <dgm:prSet presAssocID="{15AF6214-5D0D-479B-8FCF-AF7160AC9192}" presName="node" presStyleLbl="node1" presStyleIdx="7" presStyleCnt="9" custScaleX="114406" custScaleY="120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F3B2E-8EC9-4F25-9DEF-9E2513FC9B91}" type="pres">
      <dgm:prSet presAssocID="{5F946AE0-00FE-482E-9FFD-550A6E0C602E}" presName="parTrans" presStyleLbl="sibTrans2D1" presStyleIdx="8" presStyleCnt="9"/>
      <dgm:spPr/>
      <dgm:t>
        <a:bodyPr/>
        <a:lstStyle/>
        <a:p>
          <a:endParaRPr lang="en-US"/>
        </a:p>
      </dgm:t>
    </dgm:pt>
    <dgm:pt modelId="{D7437E72-4104-4F5F-83E8-4F3045198BFF}" type="pres">
      <dgm:prSet presAssocID="{5F946AE0-00FE-482E-9FFD-550A6E0C602E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400CAEBE-0789-413A-B90B-EAAAC33AEA7F}" type="pres">
      <dgm:prSet presAssocID="{8F4532E7-1F0D-468B-AB80-30786C3E731A}" presName="node" presStyleLbl="node1" presStyleIdx="8" presStyleCnt="9" custScaleX="115185" custScaleY="116831" custRadScaleRad="97806" custRadScaleInc="8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36796-F661-4853-A67A-33A9B3C3FDA3}" type="presOf" srcId="{AA31C775-761B-4303-888A-B2FCE908F9D1}" destId="{0ADFC3B7-A4FD-49E4-9589-648697C20FB1}" srcOrd="0" destOrd="0" presId="urn:microsoft.com/office/officeart/2005/8/layout/radial5"/>
    <dgm:cxn modelId="{1E42E4E4-DB76-4FA7-A7B1-89333A118631}" srcId="{E9E4A616-6CE4-48AF-B36B-8394BC9C5EA7}" destId="{15AF6214-5D0D-479B-8FCF-AF7160AC9192}" srcOrd="7" destOrd="0" parTransId="{FFB17BAA-AB39-484B-8BE2-A08F5BD3E340}" sibTransId="{B7D52C63-F989-40E1-BFA4-4A21C785C16E}"/>
    <dgm:cxn modelId="{BD42BAFE-4E92-4250-BC07-F20DF361FA13}" type="presOf" srcId="{60B52C37-A50C-4D6C-A068-CFF60B976712}" destId="{8A11F6E1-F65D-4E01-B6DC-0EA48137D5B2}" srcOrd="1" destOrd="0" presId="urn:microsoft.com/office/officeart/2005/8/layout/radial5"/>
    <dgm:cxn modelId="{C0B39A5C-AD57-4443-8778-96036B4A5E51}" type="presOf" srcId="{150FEA40-BB15-4501-A845-38506EFE9BEE}" destId="{0F6C3753-8F4C-44B1-A3E5-19B85183FB6B}" srcOrd="0" destOrd="0" presId="urn:microsoft.com/office/officeart/2005/8/layout/radial5"/>
    <dgm:cxn modelId="{CA191C9D-EA43-4945-B9F9-EA43A0336603}" type="presOf" srcId="{5F946AE0-00FE-482E-9FFD-550A6E0C602E}" destId="{3E0F3B2E-8EC9-4F25-9DEF-9E2513FC9B91}" srcOrd="0" destOrd="0" presId="urn:microsoft.com/office/officeart/2005/8/layout/radial5"/>
    <dgm:cxn modelId="{8826660A-66D3-4C9D-A104-22CA00CDDF49}" type="presOf" srcId="{61A741C0-4B09-4B2F-AFC8-53336B6C5695}" destId="{3F06D660-CA5B-4D98-BEA5-5CDEF3EC9A40}" srcOrd="0" destOrd="0" presId="urn:microsoft.com/office/officeart/2005/8/layout/radial5"/>
    <dgm:cxn modelId="{BE4D99FF-06A1-45BC-B6D9-48465E01CB82}" type="presOf" srcId="{5F946AE0-00FE-482E-9FFD-550A6E0C602E}" destId="{D7437E72-4104-4F5F-83E8-4F3045198BFF}" srcOrd="1" destOrd="0" presId="urn:microsoft.com/office/officeart/2005/8/layout/radial5"/>
    <dgm:cxn modelId="{C56B772D-0018-4589-9216-107465A6935A}" type="presOf" srcId="{F621816A-0706-41E8-B350-F0036AA5BD98}" destId="{D6E26F16-F311-470C-979D-16418B7F24E1}" srcOrd="0" destOrd="0" presId="urn:microsoft.com/office/officeart/2005/8/layout/radial5"/>
    <dgm:cxn modelId="{711E287C-0EB9-4DD8-9619-9DCA6100220F}" type="presOf" srcId="{F602F028-4987-424C-95B4-23A083FAD2E5}" destId="{0F670F54-E845-4D96-BEF5-B9D3B5E42B02}" srcOrd="0" destOrd="0" presId="urn:microsoft.com/office/officeart/2005/8/layout/radial5"/>
    <dgm:cxn modelId="{6C8E6073-A76F-4F16-B213-A7483E7B017D}" type="presOf" srcId="{FFB17BAA-AB39-484B-8BE2-A08F5BD3E340}" destId="{C1AE9A4D-A97C-414B-8C56-BA6A2B63C84E}" srcOrd="0" destOrd="0" presId="urn:microsoft.com/office/officeart/2005/8/layout/radial5"/>
    <dgm:cxn modelId="{0CD362D4-3C0A-4DAE-AE5F-BF0DC11D3E90}" type="presOf" srcId="{0C6F7A07-42A7-4EBB-A56D-59DC7021674D}" destId="{872BEE07-868A-48F2-8D75-62FC4771AD26}" srcOrd="1" destOrd="0" presId="urn:microsoft.com/office/officeart/2005/8/layout/radial5"/>
    <dgm:cxn modelId="{A4DB75C7-0041-49BD-945E-E8C1E622B27E}" type="presOf" srcId="{FFB17BAA-AB39-484B-8BE2-A08F5BD3E340}" destId="{FEA58836-AA47-4E0B-BDCD-96D4FBB42645}" srcOrd="1" destOrd="0" presId="urn:microsoft.com/office/officeart/2005/8/layout/radial5"/>
    <dgm:cxn modelId="{456F2889-8F75-4F76-A807-46F08F2C5091}" type="presOf" srcId="{F602F028-4987-424C-95B4-23A083FAD2E5}" destId="{6A760F27-B4B4-42BE-83BF-134EB29B8BC8}" srcOrd="1" destOrd="0" presId="urn:microsoft.com/office/officeart/2005/8/layout/radial5"/>
    <dgm:cxn modelId="{419A12E4-1ADA-4EF5-929C-38BF455B935B}" type="presOf" srcId="{ACBE5299-A483-461D-B5CB-AE6EB8D650A2}" destId="{E786024F-2CB7-4AEC-B9E2-5B6652DD27D4}" srcOrd="0" destOrd="0" presId="urn:microsoft.com/office/officeart/2005/8/layout/radial5"/>
    <dgm:cxn modelId="{7A007058-BF8F-4CBB-B44A-C727D5F3A2C9}" type="presOf" srcId="{61A741C0-4B09-4B2F-AFC8-53336B6C5695}" destId="{12DEBDA8-B409-478F-B025-A8B742E2786E}" srcOrd="1" destOrd="0" presId="urn:microsoft.com/office/officeart/2005/8/layout/radial5"/>
    <dgm:cxn modelId="{95C53E87-E32A-4F68-947A-81D6FEBA1CA0}" type="presOf" srcId="{4FABA206-C7CB-4E79-AD7E-5A6AC9DD9D55}" destId="{9C06B51F-8B07-4620-8327-22C38FE10821}" srcOrd="0" destOrd="0" presId="urn:microsoft.com/office/officeart/2005/8/layout/radial5"/>
    <dgm:cxn modelId="{26D3D1DC-9B06-41C8-A393-5212A374DAE3}" type="presOf" srcId="{0C6F7A07-42A7-4EBB-A56D-59DC7021674D}" destId="{A1A748F0-A4C1-4BAE-8042-F29570052B2C}" srcOrd="0" destOrd="0" presId="urn:microsoft.com/office/officeart/2005/8/layout/radial5"/>
    <dgm:cxn modelId="{C97060B3-C50D-4FAD-8CCD-8ECDB9676ED7}" srcId="{E9E4A616-6CE4-48AF-B36B-8394BC9C5EA7}" destId="{0EB78534-7DFB-432B-9197-198069B2D79E}" srcOrd="0" destOrd="0" parTransId="{0C6F7A07-42A7-4EBB-A56D-59DC7021674D}" sibTransId="{22312429-D6C2-41CE-B6E6-A8D7441D6297}"/>
    <dgm:cxn modelId="{09A4CA0C-9AB8-4A24-8852-A72B1506B66D}" srcId="{E9E4A616-6CE4-48AF-B36B-8394BC9C5EA7}" destId="{BAAEF307-6348-4DE0-B456-DA72375A7611}" srcOrd="3" destOrd="0" parTransId="{4FABA206-C7CB-4E79-AD7E-5A6AC9DD9D55}" sibTransId="{657C05A0-0E31-4996-B816-D384432D0EB5}"/>
    <dgm:cxn modelId="{507DFE74-3984-428F-AD64-C51544224191}" type="presOf" srcId="{60B52C37-A50C-4D6C-A068-CFF60B976712}" destId="{91A650F8-5ED6-403E-9940-E49091D65304}" srcOrd="0" destOrd="0" presId="urn:microsoft.com/office/officeart/2005/8/layout/radial5"/>
    <dgm:cxn modelId="{BCC638D3-1570-4B9B-8DB0-8B7BB63A2C44}" type="presOf" srcId="{1EBDD207-1A77-41FD-9D4C-40B4789AA2D3}" destId="{F70D08E1-1226-474D-B66B-1F778222FBF0}" srcOrd="0" destOrd="0" presId="urn:microsoft.com/office/officeart/2005/8/layout/radial5"/>
    <dgm:cxn modelId="{78E81497-6613-4FD7-8D5B-DC43B0C39AF5}" srcId="{E9E4A616-6CE4-48AF-B36B-8394BC9C5EA7}" destId="{8F4532E7-1F0D-468B-AB80-30786C3E731A}" srcOrd="8" destOrd="0" parTransId="{5F946AE0-00FE-482E-9FFD-550A6E0C602E}" sibTransId="{90AD57D3-DEDF-44B0-8856-BBB9A194E4C2}"/>
    <dgm:cxn modelId="{757D9D6E-1A21-4194-86A3-05B98738B951}" type="presOf" srcId="{FCF07689-2EB2-4777-93C1-2590B302D29F}" destId="{1EC79A60-EF35-4F45-A473-9EEDC32F0AF7}" srcOrd="1" destOrd="0" presId="urn:microsoft.com/office/officeart/2005/8/layout/radial5"/>
    <dgm:cxn modelId="{9ADC1FFB-A874-4239-A35A-B872C49DD7ED}" srcId="{E9E4A616-6CE4-48AF-B36B-8394BC9C5EA7}" destId="{D8181E9E-B34E-408F-AB67-AA10AD5A0948}" srcOrd="6" destOrd="0" parTransId="{F602F028-4987-424C-95B4-23A083FAD2E5}" sibTransId="{65669873-13E8-4AF2-8D74-305249823C1A}"/>
    <dgm:cxn modelId="{D0779813-2D9C-4464-A959-22CE98623E1B}" type="presOf" srcId="{E9E4A616-6CE4-48AF-B36B-8394BC9C5EA7}" destId="{E0366CC7-9A42-492F-B911-7CB2ABF678F6}" srcOrd="0" destOrd="0" presId="urn:microsoft.com/office/officeart/2005/8/layout/radial5"/>
    <dgm:cxn modelId="{628BA601-F18D-4F1D-A72F-E91EBC6859D1}" srcId="{F621816A-0706-41E8-B350-F0036AA5BD98}" destId="{E9E4A616-6CE4-48AF-B36B-8394BC9C5EA7}" srcOrd="0" destOrd="0" parTransId="{DC546F20-99E1-4C7C-BC14-F8BBA12A674E}" sibTransId="{1EEDA831-1F9D-4169-BC06-81DF912C4632}"/>
    <dgm:cxn modelId="{234F1280-4F17-40AB-BCF9-A0583A09B2AD}" type="presOf" srcId="{FCF07689-2EB2-4777-93C1-2590B302D29F}" destId="{B4E2FD65-22BA-411A-8DDE-1A5FE7A56DF9}" srcOrd="0" destOrd="0" presId="urn:microsoft.com/office/officeart/2005/8/layout/radial5"/>
    <dgm:cxn modelId="{578E0730-11DA-4D59-8337-2CC134D0816D}" srcId="{E9E4A616-6CE4-48AF-B36B-8394BC9C5EA7}" destId="{AA31C775-761B-4303-888A-B2FCE908F9D1}" srcOrd="5" destOrd="0" parTransId="{61A741C0-4B09-4B2F-AFC8-53336B6C5695}" sibTransId="{8D79ACD7-43ED-43CB-8A34-417322C9EF9F}"/>
    <dgm:cxn modelId="{BB8F38ED-FB28-410E-9C67-93B8C4D5C8F2}" type="presOf" srcId="{ACBE5299-A483-461D-B5CB-AE6EB8D650A2}" destId="{F9B497AF-F7F3-4C14-884D-F3DBE3A7591D}" srcOrd="1" destOrd="0" presId="urn:microsoft.com/office/officeart/2005/8/layout/radial5"/>
    <dgm:cxn modelId="{7E40C33E-D04A-495C-874D-38AF396FDFAA}" srcId="{E9E4A616-6CE4-48AF-B36B-8394BC9C5EA7}" destId="{150FEA40-BB15-4501-A845-38506EFE9BEE}" srcOrd="1" destOrd="0" parTransId="{60B52C37-A50C-4D6C-A068-CFF60B976712}" sibTransId="{3ABE9EF6-4D48-49C1-9ABA-33E4EEC31BCB}"/>
    <dgm:cxn modelId="{4330EFE4-5F9B-4C3D-A60D-6FB2A3BEE0F1}" type="presOf" srcId="{8F4532E7-1F0D-468B-AB80-30786C3E731A}" destId="{400CAEBE-0789-413A-B90B-EAAAC33AEA7F}" srcOrd="0" destOrd="0" presId="urn:microsoft.com/office/officeart/2005/8/layout/radial5"/>
    <dgm:cxn modelId="{63AD386D-58AD-4991-8F0D-864FEB1C5D38}" type="presOf" srcId="{D8181E9E-B34E-408F-AB67-AA10AD5A0948}" destId="{4FECC106-DA57-4E3C-BEB6-19AD21B5B2CC}" srcOrd="0" destOrd="0" presId="urn:microsoft.com/office/officeart/2005/8/layout/radial5"/>
    <dgm:cxn modelId="{EF1FDD20-8A06-44E4-84B7-DF0D2BEAE131}" type="presOf" srcId="{15AF6214-5D0D-479B-8FCF-AF7160AC9192}" destId="{2C5275D1-612E-4FF8-8AD4-1DAF1B5D5BEA}" srcOrd="0" destOrd="0" presId="urn:microsoft.com/office/officeart/2005/8/layout/radial5"/>
    <dgm:cxn modelId="{7D2B2D38-AB75-49E7-A247-7164DF3D4377}" type="presOf" srcId="{0EB78534-7DFB-432B-9197-198069B2D79E}" destId="{9E15D2C2-69BD-471D-AD38-CC55ADAD66FB}" srcOrd="0" destOrd="0" presId="urn:microsoft.com/office/officeart/2005/8/layout/radial5"/>
    <dgm:cxn modelId="{66107A76-34A7-4B14-B86A-5435FE0FF87B}" type="presOf" srcId="{366A15B0-3AD3-4B1C-95D1-6BC0F4EAFA36}" destId="{19A72A79-F125-4919-87A9-B938629C3A42}" srcOrd="0" destOrd="0" presId="urn:microsoft.com/office/officeart/2005/8/layout/radial5"/>
    <dgm:cxn modelId="{8864CA75-F789-4406-97C0-8F2B09BBED2F}" type="presOf" srcId="{BAAEF307-6348-4DE0-B456-DA72375A7611}" destId="{5CC8932F-C4D5-4306-873F-C6D0E6DE84B9}" srcOrd="0" destOrd="0" presId="urn:microsoft.com/office/officeart/2005/8/layout/radial5"/>
    <dgm:cxn modelId="{4CBDDE6B-E2C1-4386-8C0E-A6ACFC6BED0E}" type="presOf" srcId="{4FABA206-C7CB-4E79-AD7E-5A6AC9DD9D55}" destId="{CB7A5E70-B2BA-4442-A935-47AAA52E29A6}" srcOrd="1" destOrd="0" presId="urn:microsoft.com/office/officeart/2005/8/layout/radial5"/>
    <dgm:cxn modelId="{6C2F9F54-B008-4E8B-9C57-D006D0F22AEC}" srcId="{E9E4A616-6CE4-48AF-B36B-8394BC9C5EA7}" destId="{1EBDD207-1A77-41FD-9D4C-40B4789AA2D3}" srcOrd="4" destOrd="0" parTransId="{FCF07689-2EB2-4777-93C1-2590B302D29F}" sibTransId="{70676EDB-C8ED-408B-A27E-E129FE319B3F}"/>
    <dgm:cxn modelId="{31C18AC7-C055-4469-A385-5DD295C8C771}" srcId="{E9E4A616-6CE4-48AF-B36B-8394BC9C5EA7}" destId="{366A15B0-3AD3-4B1C-95D1-6BC0F4EAFA36}" srcOrd="2" destOrd="0" parTransId="{ACBE5299-A483-461D-B5CB-AE6EB8D650A2}" sibTransId="{7A9F1857-95B5-4D30-A2A6-6545CE20A767}"/>
    <dgm:cxn modelId="{CB2D04E8-3E2E-4238-9E22-F1F77C7ED097}" type="presParOf" srcId="{D6E26F16-F311-470C-979D-16418B7F24E1}" destId="{E0366CC7-9A42-492F-B911-7CB2ABF678F6}" srcOrd="0" destOrd="0" presId="urn:microsoft.com/office/officeart/2005/8/layout/radial5"/>
    <dgm:cxn modelId="{EF8A28C8-272D-4544-880D-6626DA10CB77}" type="presParOf" srcId="{D6E26F16-F311-470C-979D-16418B7F24E1}" destId="{A1A748F0-A4C1-4BAE-8042-F29570052B2C}" srcOrd="1" destOrd="0" presId="urn:microsoft.com/office/officeart/2005/8/layout/radial5"/>
    <dgm:cxn modelId="{83BA7805-4ABB-4644-933E-902CCFA8EE28}" type="presParOf" srcId="{A1A748F0-A4C1-4BAE-8042-F29570052B2C}" destId="{872BEE07-868A-48F2-8D75-62FC4771AD26}" srcOrd="0" destOrd="0" presId="urn:microsoft.com/office/officeart/2005/8/layout/radial5"/>
    <dgm:cxn modelId="{1397D290-2B12-43B8-AC79-34B009AB0BD5}" type="presParOf" srcId="{D6E26F16-F311-470C-979D-16418B7F24E1}" destId="{9E15D2C2-69BD-471D-AD38-CC55ADAD66FB}" srcOrd="2" destOrd="0" presId="urn:microsoft.com/office/officeart/2005/8/layout/radial5"/>
    <dgm:cxn modelId="{C63DF5B7-E6A4-416A-96DE-B02D9C4F8B6D}" type="presParOf" srcId="{D6E26F16-F311-470C-979D-16418B7F24E1}" destId="{91A650F8-5ED6-403E-9940-E49091D65304}" srcOrd="3" destOrd="0" presId="urn:microsoft.com/office/officeart/2005/8/layout/radial5"/>
    <dgm:cxn modelId="{5D50CB2D-9301-4DF2-A214-739803E7BBDB}" type="presParOf" srcId="{91A650F8-5ED6-403E-9940-E49091D65304}" destId="{8A11F6E1-F65D-4E01-B6DC-0EA48137D5B2}" srcOrd="0" destOrd="0" presId="urn:microsoft.com/office/officeart/2005/8/layout/radial5"/>
    <dgm:cxn modelId="{5E79C942-2F38-447B-8483-773BB5F2A046}" type="presParOf" srcId="{D6E26F16-F311-470C-979D-16418B7F24E1}" destId="{0F6C3753-8F4C-44B1-A3E5-19B85183FB6B}" srcOrd="4" destOrd="0" presId="urn:microsoft.com/office/officeart/2005/8/layout/radial5"/>
    <dgm:cxn modelId="{506F1543-CB78-458A-A1D3-0C99C2090F3B}" type="presParOf" srcId="{D6E26F16-F311-470C-979D-16418B7F24E1}" destId="{E786024F-2CB7-4AEC-B9E2-5B6652DD27D4}" srcOrd="5" destOrd="0" presId="urn:microsoft.com/office/officeart/2005/8/layout/radial5"/>
    <dgm:cxn modelId="{DB67CC50-AE6B-4821-B893-B87D53E764A4}" type="presParOf" srcId="{E786024F-2CB7-4AEC-B9E2-5B6652DD27D4}" destId="{F9B497AF-F7F3-4C14-884D-F3DBE3A7591D}" srcOrd="0" destOrd="0" presId="urn:microsoft.com/office/officeart/2005/8/layout/radial5"/>
    <dgm:cxn modelId="{578DE95F-18BE-4C4C-B53F-52B913480814}" type="presParOf" srcId="{D6E26F16-F311-470C-979D-16418B7F24E1}" destId="{19A72A79-F125-4919-87A9-B938629C3A42}" srcOrd="6" destOrd="0" presId="urn:microsoft.com/office/officeart/2005/8/layout/radial5"/>
    <dgm:cxn modelId="{4C966365-5A24-44D1-B976-D6D2BBADD028}" type="presParOf" srcId="{D6E26F16-F311-470C-979D-16418B7F24E1}" destId="{9C06B51F-8B07-4620-8327-22C38FE10821}" srcOrd="7" destOrd="0" presId="urn:microsoft.com/office/officeart/2005/8/layout/radial5"/>
    <dgm:cxn modelId="{510158DF-8C31-4676-AECD-94285786C1A3}" type="presParOf" srcId="{9C06B51F-8B07-4620-8327-22C38FE10821}" destId="{CB7A5E70-B2BA-4442-A935-47AAA52E29A6}" srcOrd="0" destOrd="0" presId="urn:microsoft.com/office/officeart/2005/8/layout/radial5"/>
    <dgm:cxn modelId="{6AAEB2DD-0740-4EED-BB03-C23E26AC5CBD}" type="presParOf" srcId="{D6E26F16-F311-470C-979D-16418B7F24E1}" destId="{5CC8932F-C4D5-4306-873F-C6D0E6DE84B9}" srcOrd="8" destOrd="0" presId="urn:microsoft.com/office/officeart/2005/8/layout/radial5"/>
    <dgm:cxn modelId="{5B9B0195-D834-424E-A839-4337181930DB}" type="presParOf" srcId="{D6E26F16-F311-470C-979D-16418B7F24E1}" destId="{B4E2FD65-22BA-411A-8DDE-1A5FE7A56DF9}" srcOrd="9" destOrd="0" presId="urn:microsoft.com/office/officeart/2005/8/layout/radial5"/>
    <dgm:cxn modelId="{6C4EDE96-8383-429B-A9CE-E44CCAD2E872}" type="presParOf" srcId="{B4E2FD65-22BA-411A-8DDE-1A5FE7A56DF9}" destId="{1EC79A60-EF35-4F45-A473-9EEDC32F0AF7}" srcOrd="0" destOrd="0" presId="urn:microsoft.com/office/officeart/2005/8/layout/radial5"/>
    <dgm:cxn modelId="{A72A79AE-38CD-4580-8596-A6E4588C59DC}" type="presParOf" srcId="{D6E26F16-F311-470C-979D-16418B7F24E1}" destId="{F70D08E1-1226-474D-B66B-1F778222FBF0}" srcOrd="10" destOrd="0" presId="urn:microsoft.com/office/officeart/2005/8/layout/radial5"/>
    <dgm:cxn modelId="{C867D5B7-2ED3-40FA-B45A-55B6F69550F0}" type="presParOf" srcId="{D6E26F16-F311-470C-979D-16418B7F24E1}" destId="{3F06D660-CA5B-4D98-BEA5-5CDEF3EC9A40}" srcOrd="11" destOrd="0" presId="urn:microsoft.com/office/officeart/2005/8/layout/radial5"/>
    <dgm:cxn modelId="{710A1520-BFB3-483F-A9E9-A4A4085375EE}" type="presParOf" srcId="{3F06D660-CA5B-4D98-BEA5-5CDEF3EC9A40}" destId="{12DEBDA8-B409-478F-B025-A8B742E2786E}" srcOrd="0" destOrd="0" presId="urn:microsoft.com/office/officeart/2005/8/layout/radial5"/>
    <dgm:cxn modelId="{E376D275-2330-48FC-8D7A-FF710A05D836}" type="presParOf" srcId="{D6E26F16-F311-470C-979D-16418B7F24E1}" destId="{0ADFC3B7-A4FD-49E4-9589-648697C20FB1}" srcOrd="12" destOrd="0" presId="urn:microsoft.com/office/officeart/2005/8/layout/radial5"/>
    <dgm:cxn modelId="{E8BCB6F6-10E9-440B-AB7D-E437DC5FA5EC}" type="presParOf" srcId="{D6E26F16-F311-470C-979D-16418B7F24E1}" destId="{0F670F54-E845-4D96-BEF5-B9D3B5E42B02}" srcOrd="13" destOrd="0" presId="urn:microsoft.com/office/officeart/2005/8/layout/radial5"/>
    <dgm:cxn modelId="{4054BA32-5C8B-452F-AE8D-4E7930D2EBFC}" type="presParOf" srcId="{0F670F54-E845-4D96-BEF5-B9D3B5E42B02}" destId="{6A760F27-B4B4-42BE-83BF-134EB29B8BC8}" srcOrd="0" destOrd="0" presId="urn:microsoft.com/office/officeart/2005/8/layout/radial5"/>
    <dgm:cxn modelId="{362EF57B-F2A5-4EB3-8866-15F9DFB67AFF}" type="presParOf" srcId="{D6E26F16-F311-470C-979D-16418B7F24E1}" destId="{4FECC106-DA57-4E3C-BEB6-19AD21B5B2CC}" srcOrd="14" destOrd="0" presId="urn:microsoft.com/office/officeart/2005/8/layout/radial5"/>
    <dgm:cxn modelId="{2DC3F6CC-19B2-42EA-B875-A2BD01D8B2ED}" type="presParOf" srcId="{D6E26F16-F311-470C-979D-16418B7F24E1}" destId="{C1AE9A4D-A97C-414B-8C56-BA6A2B63C84E}" srcOrd="15" destOrd="0" presId="urn:microsoft.com/office/officeart/2005/8/layout/radial5"/>
    <dgm:cxn modelId="{91631ECF-CCAC-45DD-96E3-AA0EC5444FD7}" type="presParOf" srcId="{C1AE9A4D-A97C-414B-8C56-BA6A2B63C84E}" destId="{FEA58836-AA47-4E0B-BDCD-96D4FBB42645}" srcOrd="0" destOrd="0" presId="urn:microsoft.com/office/officeart/2005/8/layout/radial5"/>
    <dgm:cxn modelId="{E233A287-B594-490E-8B47-7A78772D44FC}" type="presParOf" srcId="{D6E26F16-F311-470C-979D-16418B7F24E1}" destId="{2C5275D1-612E-4FF8-8AD4-1DAF1B5D5BEA}" srcOrd="16" destOrd="0" presId="urn:microsoft.com/office/officeart/2005/8/layout/radial5"/>
    <dgm:cxn modelId="{C19137B5-0142-4CDE-BD48-A93638284033}" type="presParOf" srcId="{D6E26F16-F311-470C-979D-16418B7F24E1}" destId="{3E0F3B2E-8EC9-4F25-9DEF-9E2513FC9B91}" srcOrd="17" destOrd="0" presId="urn:microsoft.com/office/officeart/2005/8/layout/radial5"/>
    <dgm:cxn modelId="{1C8CB913-A7FB-475A-AFA7-9BDB5FB1E9EE}" type="presParOf" srcId="{3E0F3B2E-8EC9-4F25-9DEF-9E2513FC9B91}" destId="{D7437E72-4104-4F5F-83E8-4F3045198BFF}" srcOrd="0" destOrd="0" presId="urn:microsoft.com/office/officeart/2005/8/layout/radial5"/>
    <dgm:cxn modelId="{FCEBE9F7-855B-4334-AF3B-93E56531572E}" type="presParOf" srcId="{D6E26F16-F311-470C-979D-16418B7F24E1}" destId="{400CAEBE-0789-413A-B90B-EAAAC33AEA7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66CC7-9A42-492F-B911-7CB2ABF678F6}">
      <dsp:nvSpPr>
        <dsp:cNvPr id="0" name=""/>
        <dsp:cNvSpPr/>
      </dsp:nvSpPr>
      <dsp:spPr>
        <a:xfrm>
          <a:off x="3700866" y="2657857"/>
          <a:ext cx="1114252" cy="111425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পর্ব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864044" y="2821035"/>
        <a:ext cx="787896" cy="787896"/>
      </dsp:txXfrm>
    </dsp:sp>
    <dsp:sp modelId="{A1A748F0-A4C1-4BAE-8042-F29570052B2C}">
      <dsp:nvSpPr>
        <dsp:cNvPr id="0" name=""/>
        <dsp:cNvSpPr/>
      </dsp:nvSpPr>
      <dsp:spPr>
        <a:xfrm rot="16200000">
          <a:off x="3959854" y="1831403"/>
          <a:ext cx="596277" cy="56160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044095" y="2027965"/>
        <a:ext cx="427795" cy="336964"/>
      </dsp:txXfrm>
    </dsp:sp>
    <dsp:sp modelId="{9E15D2C2-69BD-471D-AD38-CC55ADAD66FB}">
      <dsp:nvSpPr>
        <dsp:cNvPr id="0" name=""/>
        <dsp:cNvSpPr/>
      </dsp:nvSpPr>
      <dsp:spPr>
        <a:xfrm>
          <a:off x="3473652" y="-132696"/>
          <a:ext cx="1568680" cy="166550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পরিফেরা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703380" y="111211"/>
        <a:ext cx="1109224" cy="1177687"/>
      </dsp:txXfrm>
    </dsp:sp>
    <dsp:sp modelId="{91A650F8-5ED6-403E-9940-E49091D65304}">
      <dsp:nvSpPr>
        <dsp:cNvPr id="0" name=""/>
        <dsp:cNvSpPr/>
      </dsp:nvSpPr>
      <dsp:spPr>
        <a:xfrm rot="18600000">
          <a:off x="4671335" y="2068498"/>
          <a:ext cx="626099" cy="56160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701427" y="2245351"/>
        <a:ext cx="457617" cy="336964"/>
      </dsp:txXfrm>
    </dsp:sp>
    <dsp:sp modelId="{0F6C3753-8F4C-44B1-A3E5-19B85183FB6B}">
      <dsp:nvSpPr>
        <dsp:cNvPr id="0" name=""/>
        <dsp:cNvSpPr/>
      </dsp:nvSpPr>
      <dsp:spPr>
        <a:xfrm>
          <a:off x="5095100" y="514025"/>
          <a:ext cx="1558915" cy="154881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নিডা</a:t>
          </a:r>
          <a:endParaRPr lang="bn-IN" sz="36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রিয়া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323398" y="740844"/>
        <a:ext cx="1102319" cy="1095181"/>
      </dsp:txXfrm>
    </dsp:sp>
    <dsp:sp modelId="{E786024F-2CB7-4AEC-B9E2-5B6652DD27D4}">
      <dsp:nvSpPr>
        <dsp:cNvPr id="0" name=""/>
        <dsp:cNvSpPr/>
      </dsp:nvSpPr>
      <dsp:spPr>
        <a:xfrm rot="21000000">
          <a:off x="5058181" y="2737810"/>
          <a:ext cx="626948" cy="56160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059461" y="2864759"/>
        <a:ext cx="458466" cy="336964"/>
      </dsp:txXfrm>
    </dsp:sp>
    <dsp:sp modelId="{19A72A79-F125-4919-87A9-B938629C3A42}">
      <dsp:nvSpPr>
        <dsp:cNvPr id="0" name=""/>
        <dsp:cNvSpPr/>
      </dsp:nvSpPr>
      <dsp:spPr>
        <a:xfrm>
          <a:off x="5960404" y="1984309"/>
          <a:ext cx="1548621" cy="158792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প্লা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টিহেল মিনথেস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187194" y="2216855"/>
        <a:ext cx="1095041" cy="1122828"/>
      </dsp:txXfrm>
    </dsp:sp>
    <dsp:sp modelId="{9C06B51F-8B07-4620-8327-22C38FE10821}">
      <dsp:nvSpPr>
        <dsp:cNvPr id="0" name=""/>
        <dsp:cNvSpPr/>
      </dsp:nvSpPr>
      <dsp:spPr>
        <a:xfrm rot="1800000">
          <a:off x="4928133" y="3506289"/>
          <a:ext cx="641567" cy="56160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939419" y="3576490"/>
        <a:ext cx="473085" cy="336964"/>
      </dsp:txXfrm>
    </dsp:sp>
    <dsp:sp modelId="{5CC8932F-C4D5-4306-873F-C6D0E6DE84B9}">
      <dsp:nvSpPr>
        <dsp:cNvPr id="0" name=""/>
        <dsp:cNvSpPr/>
      </dsp:nvSpPr>
      <dsp:spPr>
        <a:xfrm>
          <a:off x="5703372" y="3675150"/>
          <a:ext cx="1465225" cy="159459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নেমাটো</a:t>
          </a: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ডা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917949" y="3908673"/>
        <a:ext cx="1036071" cy="1127547"/>
      </dsp:txXfrm>
    </dsp:sp>
    <dsp:sp modelId="{B4E2FD65-22BA-411A-8DDE-1A5FE7A56DF9}">
      <dsp:nvSpPr>
        <dsp:cNvPr id="0" name=""/>
        <dsp:cNvSpPr/>
      </dsp:nvSpPr>
      <dsp:spPr>
        <a:xfrm rot="4200000">
          <a:off x="4333943" y="3984624"/>
          <a:ext cx="612761" cy="56160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389372" y="4017784"/>
        <a:ext cx="444279" cy="336964"/>
      </dsp:txXfrm>
    </dsp:sp>
    <dsp:sp modelId="{F70D08E1-1226-474D-B66B-1F778222FBF0}">
      <dsp:nvSpPr>
        <dsp:cNvPr id="0" name=""/>
        <dsp:cNvSpPr/>
      </dsp:nvSpPr>
      <dsp:spPr>
        <a:xfrm>
          <a:off x="4325411" y="4775389"/>
          <a:ext cx="1585475" cy="160570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অ্যানেলিডা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557598" y="5010539"/>
        <a:ext cx="1121101" cy="1135407"/>
      </dsp:txXfrm>
    </dsp:sp>
    <dsp:sp modelId="{3F06D660-CA5B-4D98-BEA5-5CDEF3EC9A40}">
      <dsp:nvSpPr>
        <dsp:cNvPr id="0" name=""/>
        <dsp:cNvSpPr/>
      </dsp:nvSpPr>
      <dsp:spPr>
        <a:xfrm rot="6600000">
          <a:off x="3568838" y="3985093"/>
          <a:ext cx="613306" cy="56160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681891" y="4018253"/>
        <a:ext cx="444824" cy="336964"/>
      </dsp:txXfrm>
    </dsp:sp>
    <dsp:sp modelId="{0ADFC3B7-A4FD-49E4-9589-648697C20FB1}">
      <dsp:nvSpPr>
        <dsp:cNvPr id="0" name=""/>
        <dsp:cNvSpPr/>
      </dsp:nvSpPr>
      <dsp:spPr>
        <a:xfrm>
          <a:off x="2575610" y="4780358"/>
          <a:ext cx="1644451" cy="159576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আর্থ্রোপোডা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816434" y="5014053"/>
        <a:ext cx="1162803" cy="1128379"/>
      </dsp:txXfrm>
    </dsp:sp>
    <dsp:sp modelId="{0F670F54-E845-4D96-BEF5-B9D3B5E42B02}">
      <dsp:nvSpPr>
        <dsp:cNvPr id="0" name=""/>
        <dsp:cNvSpPr/>
      </dsp:nvSpPr>
      <dsp:spPr>
        <a:xfrm rot="9000000">
          <a:off x="2988381" y="3491387"/>
          <a:ext cx="608997" cy="56160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145577" y="3561588"/>
        <a:ext cx="440515" cy="336964"/>
      </dsp:txXfrm>
    </dsp:sp>
    <dsp:sp modelId="{4FECC106-DA57-4E3C-BEB6-19AD21B5B2CC}">
      <dsp:nvSpPr>
        <dsp:cNvPr id="0" name=""/>
        <dsp:cNvSpPr/>
      </dsp:nvSpPr>
      <dsp:spPr>
        <a:xfrm>
          <a:off x="1289171" y="3601600"/>
          <a:ext cx="1581657" cy="174169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মলাক্সা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520799" y="3856665"/>
        <a:ext cx="1118401" cy="1231565"/>
      </dsp:txXfrm>
    </dsp:sp>
    <dsp:sp modelId="{C1AE9A4D-A97C-414B-8C56-BA6A2B63C84E}">
      <dsp:nvSpPr>
        <dsp:cNvPr id="0" name=""/>
        <dsp:cNvSpPr/>
      </dsp:nvSpPr>
      <dsp:spPr>
        <a:xfrm rot="11400000">
          <a:off x="2817550" y="2736301"/>
          <a:ext cx="636444" cy="56160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984752" y="2863250"/>
        <a:ext cx="467962" cy="336964"/>
      </dsp:txXfrm>
    </dsp:sp>
    <dsp:sp modelId="{2C5275D1-612E-4FF8-8AD4-1DAF1B5D5BEA}">
      <dsp:nvSpPr>
        <dsp:cNvPr id="0" name=""/>
        <dsp:cNvSpPr/>
      </dsp:nvSpPr>
      <dsp:spPr>
        <a:xfrm>
          <a:off x="1025374" y="1984309"/>
          <a:ext cx="1511793" cy="158792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একাইনোডারমাটা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246771" y="2216855"/>
        <a:ext cx="1068999" cy="1122828"/>
      </dsp:txXfrm>
    </dsp:sp>
    <dsp:sp modelId="{3E0F3B2E-8EC9-4F25-9DEF-9E2513FC9B91}">
      <dsp:nvSpPr>
        <dsp:cNvPr id="0" name=""/>
        <dsp:cNvSpPr/>
      </dsp:nvSpPr>
      <dsp:spPr>
        <a:xfrm rot="13899024">
          <a:off x="3270027" y="2065574"/>
          <a:ext cx="601522" cy="56160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406536" y="2243960"/>
        <a:ext cx="433040" cy="336964"/>
      </dsp:txXfrm>
    </dsp:sp>
    <dsp:sp modelId="{400CAEBE-0789-413A-B90B-EAAAC33AEA7F}">
      <dsp:nvSpPr>
        <dsp:cNvPr id="0" name=""/>
        <dsp:cNvSpPr/>
      </dsp:nvSpPr>
      <dsp:spPr>
        <a:xfrm>
          <a:off x="1970776" y="514029"/>
          <a:ext cx="1522087" cy="154383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কর্ডটা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193680" y="740119"/>
        <a:ext cx="1076279" cy="1091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0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6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6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8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1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9B75-807E-4119-817D-89115E3049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B6B57-E788-4377-971F-EDE1F8CD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6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838200" y="1561395"/>
            <a:ext cx="8001000" cy="113623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50" dirty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spc="50" dirty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spc="50" dirty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r_2014_desh1395131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759"/>
            <a:ext cx="5711624" cy="6712360"/>
          </a:xfrm>
          <a:prstGeom prst="rect">
            <a:avLst/>
          </a:prstGeom>
        </p:spPr>
      </p:pic>
      <p:pic>
        <p:nvPicPr>
          <p:cNvPr id="5" name="Picture 4" descr="Mar_2014_desh1395131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989642" y="152401"/>
            <a:ext cx="6141493" cy="65532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843C736-2A4D-4E66-AD1F-F2A8D6A109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37A731F8-EF34-4E44-8CD0-D2DC2C83D6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7468" y="221370"/>
            <a:ext cx="861323" cy="1051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309" y="5805344"/>
            <a:ext cx="1148431" cy="788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3624" y="332179"/>
            <a:ext cx="1148431" cy="788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77" y="5681826"/>
            <a:ext cx="861323" cy="105183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-11636" y="0"/>
            <a:ext cx="9155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3" y="564902"/>
            <a:ext cx="1083860" cy="10668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26" y="220880"/>
            <a:ext cx="1090684" cy="101771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65" y="134710"/>
            <a:ext cx="1066800" cy="100451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39" y="98030"/>
            <a:ext cx="1066800" cy="103066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36" y="237415"/>
            <a:ext cx="1047750" cy="7810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44" y="605096"/>
            <a:ext cx="971551" cy="102927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42" y="2106452"/>
            <a:ext cx="1097221" cy="111611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47" y="3271734"/>
            <a:ext cx="1078885" cy="990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14" y="4804439"/>
            <a:ext cx="1123668" cy="112160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76339"/>
            <a:ext cx="1029348" cy="99632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98" y="5776338"/>
            <a:ext cx="1066800" cy="104875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28" y="5776340"/>
            <a:ext cx="1158031" cy="10487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1" y="4795346"/>
            <a:ext cx="1229250" cy="112174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1" y="5430900"/>
            <a:ext cx="1143473" cy="123158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5" y="3075760"/>
            <a:ext cx="1120087" cy="9429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1" y="2219195"/>
            <a:ext cx="1096433" cy="8001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62852" y="2658186"/>
            <a:ext cx="19812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প্রানি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শ্রেনিবিন্যাস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575322" y="1470625"/>
            <a:ext cx="1916943" cy="1148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64981" y="1273204"/>
            <a:ext cx="15478" cy="1238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609595" y="1300833"/>
            <a:ext cx="2030153" cy="13522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629870" y="3627090"/>
            <a:ext cx="1873923" cy="14918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547868" y="3067696"/>
            <a:ext cx="1928535" cy="6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64981" y="3689263"/>
            <a:ext cx="17038" cy="1923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82205" y="3627090"/>
            <a:ext cx="2124814" cy="1752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555581" y="3132002"/>
            <a:ext cx="2380816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862114">
            <a:off x="1994916" y="1600204"/>
            <a:ext cx="128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1-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bn-IN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4058783" y="1884340"/>
            <a:ext cx="145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2-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9537513">
            <a:off x="5374329" y="1610889"/>
            <a:ext cx="207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3-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প্লাটিহেলমিনথিস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76304" y="265419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4-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366530">
            <a:off x="5944087" y="4049573"/>
            <a:ext cx="165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অ্যানেলিডা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3971959" y="4410369"/>
            <a:ext cx="174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6-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আর্থ্রোপোডা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1149" y="3222567"/>
            <a:ext cx="182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একাইনোডারমাটা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9143323">
            <a:off x="2065290" y="429243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মলাস্কা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5510" y="5883278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78"/>
            <a:ext cx="2057400" cy="365125"/>
          </a:xfrm>
        </p:spPr>
        <p:txBody>
          <a:bodyPr/>
          <a:lstStyle/>
          <a:p>
            <a:fld id="{F88D79E3-3BFB-4BEC-A6BE-D67E56C7C156}" type="datetime1">
              <a:rPr lang="en-US" smtClean="0">
                <a:solidFill>
                  <a:prstClr val="black"/>
                </a:solidFill>
              </a:rPr>
              <a:pPr/>
              <a:t>1/5/2020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7800" y="2667000"/>
            <a:ext cx="3751545" cy="387826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5400" b="1" u="sng" dirty="0">
                <a:latin typeface="NikoshBAN" pitchFamily="2" charset="0"/>
                <a:cs typeface="NikoshBAN" pitchFamily="2" charset="0"/>
              </a:rPr>
              <a:t>বৈশিষ্ট্যঃ </a:t>
            </a:r>
          </a:p>
          <a:p>
            <a:pPr eaLnBrk="1" hangingPunct="1"/>
            <a:r>
              <a:rPr lang="bn-BD" sz="4800" dirty="0">
                <a:latin typeface="NikoshBAN" pitchFamily="2" charset="0"/>
                <a:cs typeface="NikoshBAN" pitchFamily="2" charset="0"/>
              </a:rPr>
              <a:t>১। দেহ অসংখ্য ক্ষুদ্র ক্ষুদ্র ছিদ্র যুক্ত।</a:t>
            </a:r>
          </a:p>
          <a:p>
            <a:pPr eaLnBrk="1" hangingPunct="1"/>
            <a:r>
              <a:rPr lang="bn-BD" sz="4800" dirty="0">
                <a:latin typeface="NikoshBAN" pitchFamily="2" charset="0"/>
                <a:cs typeface="NikoshBAN" pitchFamily="2" charset="0"/>
              </a:rPr>
              <a:t>২। দেহে কোন কলাতন্ত্র নেই।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Misbah\Desktop\delowar\p-sai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5" y="1317609"/>
            <a:ext cx="4935255" cy="5303838"/>
          </a:xfrm>
          <a:prstGeom prst="rect">
            <a:avLst/>
          </a:prstGeom>
          <a:noFill/>
          <a:ln w="9525">
            <a:solidFill>
              <a:srgbClr val="FF0066"/>
            </a:solidFill>
            <a:prstDash val="solid"/>
            <a:miter lim="800000"/>
            <a:headEnd/>
            <a:tailEnd/>
          </a:ln>
          <a:ex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5721351"/>
            <a:ext cx="2057400" cy="9842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সাইকন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3945" y="70873"/>
            <a:ext cx="8915400" cy="114832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bn-BD" sz="6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6600" b="1" dirty="0">
                <a:latin typeface="NikoshBAN" pitchFamily="2" charset="0"/>
                <a:ea typeface="+mj-ea"/>
                <a:cs typeface="NikoshBAN" pitchFamily="2" charset="0"/>
              </a:rPr>
              <a:t>এটি কোন পর্বের প্রাণি</a:t>
            </a:r>
            <a:r>
              <a:rPr lang="bn-BD" sz="6600" b="1" dirty="0" smtClean="0"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46318" y="1388085"/>
            <a:ext cx="3751545" cy="101566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6000" dirty="0">
                <a:latin typeface="NikoshBAN" pitchFamily="2" charset="0"/>
                <a:cs typeface="NikoshBAN" pitchFamily="2" charset="0"/>
              </a:rPr>
              <a:t>পর্ব - পরিফেরা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isbah\Desktop\delowar\p-obeli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" y="1021443"/>
            <a:ext cx="4197598" cy="4617357"/>
          </a:xfrm>
          <a:prstGeom prst="rect">
            <a:avLst/>
          </a:prstGeom>
          <a:noFill/>
          <a:ln w="3175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098799" y="5003800"/>
            <a:ext cx="2133600" cy="609600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ওবেলিয়া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715000"/>
            <a:ext cx="4313712" cy="11430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পর্ব - নিডেরিয়া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0"/>
            <a:ext cx="4789715" cy="68580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বৈশিষ্ট্যঃ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ভ্রূণীয়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কোষস্তর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গঠিত।দেহের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স্তরটি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এক্টোডার্ম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স্তরটি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এন্ডোডার্ম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২।দেহ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গহবরকে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সিলেন্ট্ররন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বলে।এটা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সংবহনে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৩।এক্টোডার্মে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নিডোব্লাস্ট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থাকে।এই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ধরা,আত্মরক্ষা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ওচলন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-2286000" y="-457200"/>
            <a:ext cx="990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58" y="0"/>
            <a:ext cx="4332514" cy="9906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এটি কোন পর্বের প্রাণি?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1676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mtClean="0">
                <a:latin typeface="NikoshBAN" pitchFamily="2" charset="0"/>
                <a:cs typeface="NikoshBAN" pitchFamily="2" charset="0"/>
              </a:rPr>
            </a:b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6001543"/>
            <a:ext cx="4305300" cy="646113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00FF"/>
            </a:solidFill>
            <a:prstDash val="solid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ফিতা কৃমি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Misbah\Desktop\delowar\p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305300" cy="4495800"/>
          </a:xfrm>
          <a:prstGeom prst="rect">
            <a:avLst/>
          </a:prstGeom>
          <a:noFill/>
          <a:ln w="76200">
            <a:solidFill>
              <a:srgbClr val="0033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152400"/>
            <a:ext cx="8915400" cy="9906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2B21A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309255"/>
            <a:ext cx="4254476" cy="9906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 - প্লাটিহেলমেনথেস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2438400"/>
            <a:ext cx="4288923" cy="420925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bn-BD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 চ্যাপ্টা,উভলিঙ্গ।</a:t>
            </a:r>
            <a:endParaRPr lang="bn-BD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 চোষক ও আংটা থাকে।</a:t>
            </a:r>
          </a:p>
          <a:p>
            <a:pPr>
              <a:defRPr/>
            </a:pP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৩।দেহ পুরু কিউটিকল দ্বারা আবৃত।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017795"/>
            <a:ext cx="4572000" cy="70788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33CC"/>
            </a:solidFill>
            <a:prstDash val="soli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কৃমি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419600" cy="44958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52400"/>
            <a:ext cx="8915400" cy="10668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2B12B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8429" y="1371599"/>
            <a:ext cx="4191000" cy="943627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 - নেমাটোডা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2209800"/>
            <a:ext cx="4191000" cy="44196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বৈশিষ্ট্যঃ </a:t>
            </a:r>
          </a:p>
          <a:p>
            <a:pPr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অন্য প্রাণীতে পরজীবী</a:t>
            </a:r>
          </a:p>
          <a:p>
            <a:pPr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হিসেবে বাস করে।</a:t>
            </a:r>
          </a:p>
          <a:p>
            <a:pPr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প্রাণীদেহ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নলাকার।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0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1676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6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6187665"/>
            <a:ext cx="5502058" cy="708025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00FF"/>
            </a:solidFill>
            <a:prstDash val="solid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কেঁচো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Misbah\Desktop\delowar\p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9241"/>
            <a:ext cx="5257800" cy="47244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686800" cy="9906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190CC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4458" y="1347592"/>
            <a:ext cx="3260942" cy="709808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 - অ্যানিলিডা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4458" y="2133600"/>
            <a:ext cx="3260942" cy="47244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1E12B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বৈশিষ্ট্যঃ </a:t>
            </a:r>
          </a:p>
          <a:p>
            <a:pPr>
              <a:defRPr/>
            </a:pP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প্রাণীদেহ নলাকার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২।নেফ্রিডিয়া নামক রেচন অঙ্গ থাকে।</a:t>
            </a:r>
          </a:p>
          <a:p>
            <a:pPr>
              <a:defRPr/>
            </a:pP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৩।প্রতিটি খন্ডে সিটা থাকে।সিটা চলাচলে সহায়তা করে।</a:t>
            </a:r>
            <a:endParaRPr lang="bn-BD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1676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6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9327" y="6096000"/>
            <a:ext cx="5098473" cy="708025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2060"/>
            </a:solidFill>
            <a:prstDash val="solid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প্রজাপতি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Documents and Settings\Misbah\Desktop\delowar\p-oo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6820"/>
            <a:ext cx="4953000" cy="4800600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686800" cy="9144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2A20B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1219200"/>
            <a:ext cx="3505200" cy="11430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532AA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 - আর্থ্রোপোডা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514600"/>
            <a:ext cx="3505200" cy="4289425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2E28A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bn-BD" sz="32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দেহ আবরণ কাইটিন দিয়ে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ঢাকা।</a:t>
            </a:r>
            <a:endParaRPr lang="bn-BD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মাথায় একজোড়া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পুঞ্জাক্ষি</a:t>
            </a:r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অ্যান্টেনা থাকে।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1676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6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" y="5921375"/>
            <a:ext cx="5348614" cy="708025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635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শামুক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Misbah\Desktop\delowar\p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02499"/>
            <a:ext cx="5334000" cy="4675035"/>
          </a:xfrm>
          <a:prstGeom prst="rect">
            <a:avLst/>
          </a:prstGeom>
          <a:noFill/>
          <a:ln w="6350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886" y="76200"/>
            <a:ext cx="8763000" cy="860121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451E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143000"/>
            <a:ext cx="3223886" cy="9906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 - মোলাস্কা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2362200"/>
            <a:ext cx="3223886" cy="41910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63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bn-BD" sz="32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দেহ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নরম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দেহটি  শক্ত কোলস দ্বারা আবৃত</a:t>
            </a:r>
            <a:endParaRPr lang="bn-BD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দেহ অখন্ডায়িত এবং সুস্পষ্ট।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1676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6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" y="6019800"/>
            <a:ext cx="5562600" cy="708025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1E12BE"/>
            </a:solidFill>
            <a:prstDash val="solid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তারা মাছ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Misbah\Desktop\delowar\p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95400"/>
            <a:ext cx="5562600" cy="4554255"/>
          </a:xfrm>
          <a:prstGeom prst="rect">
            <a:avLst/>
          </a:prstGeom>
          <a:noFill/>
          <a:ln w="9525">
            <a:solidFill>
              <a:srgbClr val="0033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8474" y="141962"/>
            <a:ext cx="8534400" cy="9144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322CA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1295400"/>
            <a:ext cx="2895600" cy="12954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 - একাইনোডার্মাটা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2765425"/>
            <a:ext cx="2895600" cy="39624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bn-BD" sz="48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কন্টকময়, অখন্ডায়িত, </a:t>
            </a:r>
          </a:p>
          <a:p>
            <a:pPr>
              <a:defRPr/>
            </a:pP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নলাকার বা তারার মত।</a:t>
            </a:r>
          </a:p>
          <a:p>
            <a:pPr>
              <a:defRPr/>
            </a:pP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 সংবহনতন্ত্র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5762"/>
            <a:ext cx="8686800" cy="9906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3627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কোন পর্বের প্রাণি?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8800" y="1219200"/>
            <a:ext cx="3276600" cy="10668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 - কর্ডাটা 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2462408"/>
            <a:ext cx="3276600" cy="43434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pPr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১।এদের সাধারণত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 পৃষঠদেশ এ</a:t>
            </a:r>
          </a:p>
          <a:p>
            <a:pPr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কক, মধ্যম, ফাপা স্নায়ুরজ্জু থাকে।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196208"/>
            <a:ext cx="5334000" cy="6096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7620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C:\Documents and Settings\ADMIN\Desktop\bd pic5\Siberischer_tiger_de_edit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181600" cy="4733795"/>
          </a:xfrm>
          <a:prstGeom prst="rect">
            <a:avLst/>
          </a:prstGeom>
          <a:noFill/>
          <a:ln w="76200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r="-370" b="-847"/>
          <a:stretch/>
        </p:blipFill>
        <p:spPr>
          <a:xfrm rot="5400000">
            <a:off x="6075586" y="784857"/>
            <a:ext cx="2784029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8"/>
          <p:cNvSpPr txBox="1">
            <a:spLocks/>
          </p:cNvSpPr>
          <p:nvPr/>
        </p:nvSpPr>
        <p:spPr>
          <a:xfrm>
            <a:off x="684862" y="618921"/>
            <a:ext cx="5868338" cy="1659043"/>
          </a:xfrm>
          <a:prstGeom prst="ribbon2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tint val="66000"/>
                  <a:satMod val="160000"/>
                </a:schemeClr>
              </a:gs>
              <a:gs pos="50000">
                <a:schemeClr val="accent2">
                  <a:tint val="50000"/>
                  <a:satMod val="300000"/>
                  <a:tint val="44500"/>
                  <a:satMod val="160000"/>
                </a:schemeClr>
              </a:gs>
              <a:gs pos="100000">
                <a:schemeClr val="accent2">
                  <a:tint val="50000"/>
                  <a:satMod val="30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IN" sz="54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5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5514" y="0"/>
            <a:ext cx="9159515" cy="6858000"/>
          </a:xfrm>
          <a:prstGeom prst="frame">
            <a:avLst>
              <a:gd name="adj1" fmla="val 297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2" y="167365"/>
            <a:ext cx="1148431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6502" y="215664"/>
            <a:ext cx="1148431" cy="105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388" y="5727185"/>
            <a:ext cx="1148431" cy="1051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70" y="5737763"/>
            <a:ext cx="1148431" cy="1051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2403" y="2940041"/>
            <a:ext cx="7901254" cy="33547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 এড)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শিক্ষক(গণিত)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দত্তগাতী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জামিরা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হাট,অভয়নগর,যশোর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 নাম্বার-০১৭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২৭০১২৪১৪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Email:- </a:t>
            </a:r>
            <a:r>
              <a:rPr lang="en-US" sz="2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uttam</a:t>
            </a:r>
            <a:r>
              <a:rPr lang="en-US" sz="24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10121978@</a:t>
            </a:r>
            <a:r>
              <a:rPr lang="en-US" sz="2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gmail.com</a:t>
            </a:r>
            <a:endParaRPr lang="en-US" sz="2800" b="1" dirty="0">
              <a:solidFill>
                <a:prstClr val="black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5510" y="5883278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273" y="343561"/>
            <a:ext cx="2778527" cy="822263"/>
          </a:xfrm>
          <a:prstGeom prst="wedgeEllipseCallou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Home\Download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3" y="3709756"/>
            <a:ext cx="5638800" cy="2816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Frame 3"/>
          <p:cNvSpPr/>
          <p:nvPr/>
        </p:nvSpPr>
        <p:spPr>
          <a:xfrm>
            <a:off x="-11636" y="0"/>
            <a:ext cx="9155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7468" y="221370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49825" y="350933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13" y="5853643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03" y="5673864"/>
            <a:ext cx="861323" cy="10518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2D90D8-E3DD-40BB-819F-17C487F5D16F}"/>
              </a:ext>
            </a:extLst>
          </p:cNvPr>
          <p:cNvSpPr txBox="1"/>
          <p:nvPr/>
        </p:nvSpPr>
        <p:spPr>
          <a:xfrm>
            <a:off x="5714999" y="470181"/>
            <a:ext cx="2711183" cy="649146"/>
          </a:xfrm>
          <a:prstGeom prst="wedgeEllipseCallou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সময়:০৪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52" y="2950384"/>
            <a:ext cx="2114271" cy="1229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1409605"/>
            <a:ext cx="2870224" cy="14745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625" y="2088539"/>
            <a:ext cx="5617375" cy="13234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দুইটি লক্ষ্য করে প্রত্যেক পর্বের জন্য দুইটি করে বৈশিষ্ট্য লেখ।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85510" y="5883278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3" y="5883278"/>
            <a:ext cx="2057400" cy="365125"/>
          </a:xfrm>
        </p:spPr>
        <p:txBody>
          <a:bodyPr/>
          <a:lstStyle/>
          <a:p>
            <a:fld id="{E52363F1-BE0A-417B-9EEB-558BF4D03048}" type="datetime1">
              <a:rPr lang="en-US" smtClean="0">
                <a:solidFill>
                  <a:prstClr val="black"/>
                </a:solidFill>
              </a:rPr>
              <a:pPr/>
              <a:t>1/5/2020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6350">
            <a:solidFill>
              <a:srgbClr val="CC0000"/>
            </a:solidFill>
            <a:prstDash val="solid"/>
          </a:ln>
          <a:effectLst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u="sng" dirty="0" smtClean="0">
                <a:latin typeface="NikoshBAN" pitchFamily="2" charset="0"/>
                <a:cs typeface="NikoshBAN" pitchFamily="2" charset="0"/>
              </a:rPr>
            </a:br>
            <a:r>
              <a:rPr lang="bn-BD" sz="24000" b="1" u="sng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r>
              <a:rPr lang="en-US" sz="24000" b="1" u="sng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0" b="1" u="sng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0" b="1" u="sng" dirty="0" smtClean="0">
                <a:latin typeface="NikoshBAN" pitchFamily="2" charset="0"/>
                <a:cs typeface="NikoshBAN" pitchFamily="2" charset="0"/>
              </a:rPr>
              <a:t>: 5মিনিট</a:t>
            </a:r>
            <a:r>
              <a:rPr lang="en-US" sz="8000" b="1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u="sng" dirty="0" smtClean="0">
                <a:latin typeface="NikoshBAN" pitchFamily="2" charset="0"/>
                <a:cs typeface="NikoshBAN" pitchFamily="2" charset="0"/>
              </a:rPr>
            </a:br>
            <a:r>
              <a:rPr lang="en-US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	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524000"/>
            <a:ext cx="7162800" cy="4154984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পরিফেরা পর্ব, নিডেরিয়া পর্ব,ও  প্লাটিহেলমেনথেস  পর্বের ২টি বৈশিষ্ট্য লিখ? </a:t>
            </a:r>
          </a:p>
          <a:p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নেমাটোডা পর্ব, অ্যানিলিডা পর্ব, ও আর্থ্রোপোডা পর্বের ২টি বৈশিষ্ট্য লিখ?</a:t>
            </a:r>
          </a:p>
        </p:txBody>
      </p:sp>
    </p:spTree>
    <p:extLst>
      <p:ext uri="{BB962C8B-B14F-4D97-AF65-F5344CB8AC3E}">
        <p14:creationId xmlns:p14="http://schemas.microsoft.com/office/powerpoint/2010/main" val="361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80005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প্রাণিজগতের সবচেয়ে বৃহত্তম পর্ব কোনটি ? </a:t>
            </a:r>
          </a:p>
        </p:txBody>
      </p:sp>
      <p:sp>
        <p:nvSpPr>
          <p:cNvPr id="3" name="Multiply 2"/>
          <p:cNvSpPr/>
          <p:nvPr/>
        </p:nvSpPr>
        <p:spPr>
          <a:xfrm>
            <a:off x="8153400" y="27432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4014148">
            <a:off x="8440802" y="3570390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229" y="2514600"/>
            <a:ext cx="2705100" cy="7962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নেমাটোডা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8518" y="2514600"/>
            <a:ext cx="2747682" cy="7962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অ্যানেলিডা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592830"/>
            <a:ext cx="2705100" cy="6743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মলাস্কা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8519" y="3604260"/>
            <a:ext cx="2770909" cy="6629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আর্থ্রোপোডা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4027" y="134285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186518" y="2743200"/>
            <a:ext cx="4572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4186518" y="364617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8189876" y="5895941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8522736" y="4993834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1159" y="5038825"/>
            <a:ext cx="2999509" cy="5867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৬টি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18999" y="5804569"/>
            <a:ext cx="3081228" cy="5904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 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১০টি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3024" y="5948412"/>
            <a:ext cx="2999509" cy="5867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200" dirty="0" err="1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8519" y="5009295"/>
            <a:ext cx="3301742" cy="61627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214227" y="5080735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262718" y="60998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76109" y="407595"/>
            <a:ext cx="1786565" cy="164405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উত্তরের জন্য অপশনে ক্লিক করুন 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-137157" y="59516"/>
            <a:ext cx="9155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7468" y="221370"/>
            <a:ext cx="861323" cy="10518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49825" y="350933"/>
            <a:ext cx="1148431" cy="7888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309" y="5805344"/>
            <a:ext cx="1148431" cy="7888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63" y="5722620"/>
            <a:ext cx="861323" cy="1051834"/>
          </a:xfrm>
          <a:prstGeom prst="rect">
            <a:avLst/>
          </a:prstGeom>
        </p:spPr>
      </p:pic>
      <p:sp>
        <p:nvSpPr>
          <p:cNvPr id="27" name="Up Ribbon 26"/>
          <p:cNvSpPr/>
          <p:nvPr/>
        </p:nvSpPr>
        <p:spPr>
          <a:xfrm>
            <a:off x="2194562" y="281511"/>
            <a:ext cx="4124171" cy="918233"/>
          </a:xfrm>
          <a:prstGeom prst="ribbon2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10" tIns="45705" rIns="91410" bIns="457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5510" y="5883278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78"/>
            <a:ext cx="2057400" cy="365125"/>
          </a:xfrm>
        </p:spPr>
        <p:txBody>
          <a:bodyPr/>
          <a:lstStyle/>
          <a:p>
            <a:fld id="{637FC0A3-009D-445F-8171-F45E0F08C9F3}" type="datetime1">
              <a:rPr lang="en-US" smtClean="0">
                <a:solidFill>
                  <a:prstClr val="black"/>
                </a:solidFill>
              </a:rPr>
              <a:pPr/>
              <a:t>1/5/2020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952" y="1319586"/>
            <a:ext cx="7538049" cy="2743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b="1" u="sng" dirty="0" smtClean="0"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2800" b="1" u="sng" dirty="0"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উদ্দীপকটি পড়ে সংশ্লিষ্ট প্রশ্নের উত্তর দেওয়ার চেষ্টা কর ।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তিন্নি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সমূদের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তারামাছ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তিন্নি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পাচ্ছিল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just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শুনলে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একটুতেই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lvl="0" algn="just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তিন্নি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ণীটি দেখেছিল  তা কোন পর্বের?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7998761" y="463278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3952" y="4584549"/>
            <a:ext cx="3102628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মলাস্কা</a:t>
            </a:r>
            <a:endParaRPr lang="en-US" sz="3200" dirty="0"/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3419" y="4666192"/>
            <a:ext cx="3200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আর্থ্রোপোডা</a:t>
            </a:r>
            <a:endParaRPr lang="en-US" sz="3200" dirty="0"/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952" y="5383315"/>
            <a:ext cx="3102628" cy="6904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2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মলাস্কা</a:t>
            </a:r>
            <a:endParaRPr lang="en-US" sz="3200" dirty="0"/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2996" y="5381354"/>
            <a:ext cx="3200401" cy="650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একাইনোডারমাটা</a:t>
            </a:r>
            <a:endParaRPr lang="en-US" sz="3200" dirty="0"/>
          </a:p>
          <a:p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2895600" y="381000"/>
            <a:ext cx="3886200" cy="892204"/>
          </a:xfrm>
          <a:prstGeom prst="flowChartMagneticDisk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32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4043970" y="466074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049655" y="547825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11636" y="0"/>
            <a:ext cx="9155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7468" y="221370"/>
            <a:ext cx="861323" cy="1051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49825" y="350933"/>
            <a:ext cx="1148431" cy="788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311" y="5855520"/>
            <a:ext cx="1148431" cy="7888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43" y="5675741"/>
            <a:ext cx="861323" cy="1051834"/>
          </a:xfrm>
          <a:prstGeom prst="rect">
            <a:avLst/>
          </a:prstGeom>
        </p:spPr>
      </p:pic>
      <p:sp>
        <p:nvSpPr>
          <p:cNvPr id="16" name="Half Frame 15"/>
          <p:cNvSpPr/>
          <p:nvPr/>
        </p:nvSpPr>
        <p:spPr>
          <a:xfrm rot="14014148">
            <a:off x="8187475" y="5310734"/>
            <a:ext cx="30436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5510" y="5883278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78"/>
            <a:ext cx="2057400" cy="365125"/>
          </a:xfrm>
        </p:spPr>
        <p:txBody>
          <a:bodyPr/>
          <a:lstStyle/>
          <a:p>
            <a:fld id="{6785B92E-61EF-43E0-A2EE-5F8CFCABDBD7}" type="datetime1">
              <a:rPr lang="en-US" smtClean="0">
                <a:solidFill>
                  <a:prstClr val="black"/>
                </a:solidFill>
              </a:rPr>
              <a:pPr/>
              <a:t>1/5/2020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952" y="1319586"/>
            <a:ext cx="7538049" cy="2743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পরিফেরা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 বৈশিষ্ট্য কোনটি ?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(i) সরলতম বহুকোষী প্রাণী।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(ii) দেহপ্রাচীর অসংখ্য ছিদ্রযুক্ত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(iii) দেহে চোষক ও আংটা থাকে 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সঠিক?</a:t>
            </a:r>
          </a:p>
        </p:txBody>
      </p:sp>
      <p:sp>
        <p:nvSpPr>
          <p:cNvPr id="3" name="Multiply 2"/>
          <p:cNvSpPr/>
          <p:nvPr/>
        </p:nvSpPr>
        <p:spPr>
          <a:xfrm>
            <a:off x="7640021" y="434040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4267200"/>
            <a:ext cx="236347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8298" y="5212081"/>
            <a:ext cx="2124501" cy="690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5369109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381000"/>
            <a:ext cx="3886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320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3729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11636" y="0"/>
            <a:ext cx="9155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7468" y="221370"/>
            <a:ext cx="861323" cy="1051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49825" y="350933"/>
            <a:ext cx="1148431" cy="788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311" y="5855520"/>
            <a:ext cx="1148431" cy="7888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43" y="5675741"/>
            <a:ext cx="861323" cy="1051834"/>
          </a:xfrm>
          <a:prstGeom prst="rect">
            <a:avLst/>
          </a:prstGeom>
        </p:spPr>
      </p:pic>
      <p:sp>
        <p:nvSpPr>
          <p:cNvPr id="16" name="Half Frame 15"/>
          <p:cNvSpPr/>
          <p:nvPr/>
        </p:nvSpPr>
        <p:spPr>
          <a:xfrm rot="14014148">
            <a:off x="7758290" y="531732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5510" y="5883278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78"/>
            <a:ext cx="2057400" cy="365125"/>
          </a:xfrm>
        </p:spPr>
        <p:txBody>
          <a:bodyPr/>
          <a:lstStyle/>
          <a:p>
            <a:fld id="{78F9EA10-5A5D-451F-B84E-093A39694C59}" type="datetime1">
              <a:rPr lang="en-US" smtClean="0">
                <a:solidFill>
                  <a:prstClr val="black"/>
                </a:solidFill>
              </a:rPr>
              <a:pPr/>
              <a:t>1/5/2020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9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490044"/>
            <a:ext cx="6934201" cy="78316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4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-11636" y="0"/>
            <a:ext cx="9155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7468" y="221370"/>
            <a:ext cx="861323" cy="1051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49825" y="350933"/>
            <a:ext cx="1148431" cy="788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309" y="5805344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03" y="5673864"/>
            <a:ext cx="861323" cy="1051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3" y="1371600"/>
            <a:ext cx="6838030" cy="3829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9472" y="5299046"/>
            <a:ext cx="6838031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পরিফেরা,নিডারিয়া প্লাটিহেলমিনথেস পর্বের বৈশিষ্ট্য গুলো  খাতায় লিখে আনবে।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65272A6-635C-474D-8D3E-320FEFD77C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4823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nimated-butterfly-image-02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3805238" cy="3022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838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861323" cy="1051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256" y="590142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96" y="5806166"/>
            <a:ext cx="861323" cy="105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66640" y="-95255"/>
            <a:ext cx="861323" cy="10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0213" y="215686"/>
            <a:ext cx="861323" cy="1051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" y="5717694"/>
            <a:ext cx="1148431" cy="788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15141" y="347166"/>
            <a:ext cx="1148431" cy="788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71" y="5719175"/>
            <a:ext cx="861323" cy="10518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8800" y="609600"/>
            <a:ext cx="5257800" cy="9383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9302" y="2142664"/>
            <a:ext cx="6775498" cy="378565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শিরোনামঃ-প্রাণিজগতের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তারিখঃ-০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85510" y="5883278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3" y="5883278"/>
            <a:ext cx="2057400" cy="365125"/>
          </a:xfrm>
        </p:spPr>
        <p:txBody>
          <a:bodyPr/>
          <a:lstStyle/>
          <a:p>
            <a:fld id="{454CE7CA-AB80-4DDE-921A-F6956D7C1F04}" type="datetime1">
              <a:rPr lang="en-US" smtClean="0">
                <a:solidFill>
                  <a:prstClr val="black"/>
                </a:solidFill>
              </a:rPr>
              <a:pPr/>
              <a:t>1/5/2020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3" descr="p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799" y="1676400"/>
            <a:ext cx="3733801" cy="2111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13" descr="p-00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7581"/>
            <a:ext cx="3733800" cy="2470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Misbah\Desktop\delowar\p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676400"/>
            <a:ext cx="3605008" cy="2087908"/>
          </a:xfrm>
          <a:prstGeom prst="snip2DiagRect">
            <a:avLst>
              <a:gd name="adj1" fmla="val 0"/>
              <a:gd name="adj2" fmla="val 2345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Documents and Settings\Misbah\Desktop\delowar\p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20654"/>
            <a:ext cx="3605009" cy="2411430"/>
          </a:xfrm>
          <a:prstGeom prst="snip2DiagRect">
            <a:avLst>
              <a:gd name="adj1" fmla="val 0"/>
              <a:gd name="adj2" fmla="val 2068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685799" y="421253"/>
            <a:ext cx="7788596" cy="1102747"/>
          </a:xfrm>
          <a:prstGeom prst="rect">
            <a:avLst/>
          </a:prstGeom>
          <a:solidFill>
            <a:srgbClr val="92D050"/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ছবিতে 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মরা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00" y="0"/>
            <a:ext cx="861323" cy="1051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77" y="5806167"/>
            <a:ext cx="861323" cy="1051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64082" y="-66420"/>
            <a:ext cx="861323" cy="1051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454" y="5901422"/>
            <a:ext cx="861323" cy="10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 ছবিতে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মরা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প্রাণি দেখতে পাচ্ছ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bn-BD" sz="36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এগুলো কোন ধরনের প্রাণি?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 descr="p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5669"/>
            <a:ext cx="7772400" cy="4648200"/>
          </a:xfrm>
          <a:prstGeom prst="rect">
            <a:avLst/>
          </a:prstGeom>
          <a:ln w="6350">
            <a:solidFill>
              <a:srgbClr val="002060"/>
            </a:solidFill>
            <a:prstDash val="solid"/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256" y="5957952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467">
            <a:off x="8310387" y="5868759"/>
            <a:ext cx="861323" cy="105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87421" y="-68717"/>
            <a:ext cx="861323" cy="1051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861323" cy="10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385455" y="2133600"/>
            <a:ext cx="6705600" cy="21336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bn-BD" sz="7200" b="1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7200" b="1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জগতের প্রধান প্রধান পর্বের পরিচিতি</a:t>
            </a:r>
            <a:endParaRPr lang="en-US" sz="66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861323" cy="1051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87421" y="-95255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256" y="5901421"/>
            <a:ext cx="861323" cy="105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04" y="5806166"/>
            <a:ext cx="861323" cy="10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1636" y="0"/>
            <a:ext cx="9155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768" y="228194"/>
            <a:ext cx="861323" cy="1051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6405" y="315400"/>
            <a:ext cx="1148431" cy="788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" y="5811382"/>
            <a:ext cx="1148431" cy="788876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49" y="5680015"/>
            <a:ext cx="860409" cy="1051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61" y="646867"/>
            <a:ext cx="7147688" cy="560153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শ্রেনিবিন্যাস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ব্যাখ্যা করতে পারবে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5510" y="5883278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78"/>
            <a:ext cx="2057400" cy="365125"/>
          </a:xfrm>
        </p:spPr>
        <p:txBody>
          <a:bodyPr/>
          <a:lstStyle/>
          <a:p>
            <a:fld id="{6693DC55-6078-4E62-A99F-61C2362DE713}" type="datetime1">
              <a:rPr lang="en-US" smtClean="0">
                <a:solidFill>
                  <a:prstClr val="black"/>
                </a:solidFill>
              </a:rPr>
              <a:pPr/>
              <a:t>1/5/2020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768" y="228194"/>
            <a:ext cx="861323" cy="1051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6405" y="315400"/>
            <a:ext cx="1148431" cy="788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" y="5811382"/>
            <a:ext cx="1148431" cy="788876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49" y="5680015"/>
            <a:ext cx="860409" cy="1051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" y="579097"/>
            <a:ext cx="3356157" cy="24914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987025" y="986108"/>
            <a:ext cx="3607828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ক্যারোলাস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লিনিয়াস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262514" y="1593967"/>
            <a:ext cx="533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1218" y="3435048"/>
            <a:ext cx="7924189" cy="35394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মিল,অমিল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প্রাণিজগৎ কে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বিন্যস্ত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শ্রেনিবিন্যাস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5510" y="5883278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78"/>
            <a:ext cx="2057400" cy="365125"/>
          </a:xfrm>
        </p:spPr>
        <p:txBody>
          <a:bodyPr/>
          <a:lstStyle/>
          <a:p>
            <a:fld id="{37A97FA9-15AA-4E18-AEB6-E054E9A11D87}" type="datetime1">
              <a:rPr lang="en-US" smtClean="0">
                <a:solidFill>
                  <a:prstClr val="black"/>
                </a:solidFill>
              </a:rPr>
              <a:pPr/>
              <a:t>1/5/2020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1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698" y="6400800"/>
            <a:ext cx="8719502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্যানিম্যালিয়া জগতের প্রাণীদের ৯টি পর্ব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59415"/>
              </p:ext>
            </p:extLst>
          </p:nvPr>
        </p:nvGraphicFramePr>
        <p:xfrm>
          <a:off x="609600" y="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6405" y="315400"/>
            <a:ext cx="1148431" cy="788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28" y="5976896"/>
            <a:ext cx="1148431" cy="788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9698" y="111169"/>
            <a:ext cx="1148434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080" y="5797117"/>
            <a:ext cx="1148433" cy="7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66CC7-9A42-492F-B911-7CB2ABF67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>
                                            <p:graphicEl>
                                              <a:dgm id="{E0366CC7-9A42-492F-B911-7CB2ABF67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A748F0-A4C1-4BAE-8042-F29570052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">
                                            <p:graphicEl>
                                              <a:dgm id="{A1A748F0-A4C1-4BAE-8042-F29570052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15D2C2-69BD-471D-AD38-CC55ADAD6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0"/>
                                        <p:tgtEl>
                                          <p:spTgt spid="2">
                                            <p:graphicEl>
                                              <a:dgm id="{9E15D2C2-69BD-471D-AD38-CC55ADAD6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650F8-5ED6-403E-9940-E49091D6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0"/>
                                        <p:tgtEl>
                                          <p:spTgt spid="2">
                                            <p:graphicEl>
                                              <a:dgm id="{91A650F8-5ED6-403E-9940-E49091D65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6C3753-8F4C-44B1-A3E5-19B85183F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0"/>
                                        <p:tgtEl>
                                          <p:spTgt spid="2">
                                            <p:graphicEl>
                                              <a:dgm id="{0F6C3753-8F4C-44B1-A3E5-19B85183F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6024F-2CB7-4AEC-B9E2-5B6652DD2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0"/>
                                        <p:tgtEl>
                                          <p:spTgt spid="2">
                                            <p:graphicEl>
                                              <a:dgm id="{E786024F-2CB7-4AEC-B9E2-5B6652DD2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A72A79-F125-4919-87A9-B938629C3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0"/>
                                        <p:tgtEl>
                                          <p:spTgt spid="2">
                                            <p:graphicEl>
                                              <a:dgm id="{19A72A79-F125-4919-87A9-B938629C3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6B51F-8B07-4620-8327-22C38FE10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0"/>
                                        <p:tgtEl>
                                          <p:spTgt spid="2">
                                            <p:graphicEl>
                                              <a:dgm id="{9C06B51F-8B07-4620-8327-22C38FE10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C8932F-C4D5-4306-873F-C6D0E6DE8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0"/>
                                        <p:tgtEl>
                                          <p:spTgt spid="2">
                                            <p:graphicEl>
                                              <a:dgm id="{5CC8932F-C4D5-4306-873F-C6D0E6DE8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2FD65-22BA-411A-8DDE-1A5FE7A56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0"/>
                                        <p:tgtEl>
                                          <p:spTgt spid="2">
                                            <p:graphicEl>
                                              <a:dgm id="{B4E2FD65-22BA-411A-8DDE-1A5FE7A56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0D08E1-1226-474D-B66B-1F778222F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0"/>
                                        <p:tgtEl>
                                          <p:spTgt spid="2">
                                            <p:graphicEl>
                                              <a:dgm id="{F70D08E1-1226-474D-B66B-1F778222F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06D660-CA5B-4D98-BEA5-5CDEF3EC9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0"/>
                                        <p:tgtEl>
                                          <p:spTgt spid="2">
                                            <p:graphicEl>
                                              <a:dgm id="{3F06D660-CA5B-4D98-BEA5-5CDEF3EC9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FC3B7-A4FD-49E4-9589-648697C20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0"/>
                                        <p:tgtEl>
                                          <p:spTgt spid="2">
                                            <p:graphicEl>
                                              <a:dgm id="{0ADFC3B7-A4FD-49E4-9589-648697C20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670F54-E845-4D96-BEF5-B9D3B5E42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0"/>
                                        <p:tgtEl>
                                          <p:spTgt spid="2">
                                            <p:graphicEl>
                                              <a:dgm id="{0F670F54-E845-4D96-BEF5-B9D3B5E42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CC106-DA57-4E3C-BEB6-19AD21B5B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0"/>
                                        <p:tgtEl>
                                          <p:spTgt spid="2">
                                            <p:graphicEl>
                                              <a:dgm id="{4FECC106-DA57-4E3C-BEB6-19AD21B5B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AE9A4D-A97C-414B-8C56-BA6A2B63C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0"/>
                                        <p:tgtEl>
                                          <p:spTgt spid="2">
                                            <p:graphicEl>
                                              <a:dgm id="{C1AE9A4D-A97C-414B-8C56-BA6A2B63C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275D1-612E-4FF8-8AD4-1DAF1B5D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0"/>
                                        <p:tgtEl>
                                          <p:spTgt spid="2">
                                            <p:graphicEl>
                                              <a:dgm id="{2C5275D1-612E-4FF8-8AD4-1DAF1B5D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0F3B2E-8EC9-4F25-9DEF-9E2513FC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0"/>
                                        <p:tgtEl>
                                          <p:spTgt spid="2">
                                            <p:graphicEl>
                                              <a:dgm id="{3E0F3B2E-8EC9-4F25-9DEF-9E2513FC9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CAEBE-0789-413A-B90B-EAAAC33AE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0"/>
                                        <p:tgtEl>
                                          <p:spTgt spid="2">
                                            <p:graphicEl>
                                              <a:dgm id="{400CAEBE-0789-413A-B90B-EAAAC33AE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772</Words>
  <Application>Microsoft Office PowerPoint</Application>
  <PresentationFormat>On-screen Show (4:3)</PresentationFormat>
  <Paragraphs>182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52</cp:revision>
  <dcterms:created xsi:type="dcterms:W3CDTF">2020-01-03T10:38:57Z</dcterms:created>
  <dcterms:modified xsi:type="dcterms:W3CDTF">2020-01-05T07:29:26Z</dcterms:modified>
</cp:coreProperties>
</file>