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58" r:id="rId3"/>
    <p:sldId id="264" r:id="rId4"/>
    <p:sldId id="265" r:id="rId5"/>
    <p:sldId id="268" r:id="rId6"/>
    <p:sldId id="266" r:id="rId7"/>
    <p:sldId id="259" r:id="rId8"/>
    <p:sldId id="270" r:id="rId9"/>
    <p:sldId id="271" r:id="rId10"/>
    <p:sldId id="269" r:id="rId11"/>
    <p:sldId id="273" r:id="rId12"/>
    <p:sldId id="274" r:id="rId13"/>
    <p:sldId id="275" r:id="rId14"/>
    <p:sldId id="272" r:id="rId15"/>
    <p:sldId id="276" r:id="rId16"/>
    <p:sldId id="267" r:id="rId17"/>
    <p:sldId id="280" r:id="rId18"/>
    <p:sldId id="278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198D1-1167-4C6D-8F94-6BF8419B2C4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B2C73-D79B-4693-AE15-B76A3521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আইকোনের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2C73-D79B-4693-AE15-B76A35219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3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2C73-D79B-4693-AE15-B76A352197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9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44A4-05A3-4CC0-A8DA-781B5D88E9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3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8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8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0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6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3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F459-9F9B-4833-92F7-E4D7FDAA69A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AC6E2-2346-421E-9407-A17E5D8E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238" y="159666"/>
            <a:ext cx="87382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28" t="26295" r="1250" b="4814"/>
          <a:stretch/>
        </p:blipFill>
        <p:spPr>
          <a:xfrm>
            <a:off x="244522" y="1058898"/>
            <a:ext cx="11685722" cy="56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1300" y="328227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588"/>
          <a:stretch/>
        </p:blipFill>
        <p:spPr>
          <a:xfrm>
            <a:off x="3331823" y="1036113"/>
            <a:ext cx="5528353" cy="279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1946466" y="4157217"/>
            <a:ext cx="82990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মধ্যদিনের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দোহাই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দোহাই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।’-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4327" y="42056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0374" y="13288"/>
            <a:ext cx="182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72" y="994911"/>
            <a:ext cx="6252563" cy="3624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2887950" y="4892819"/>
            <a:ext cx="6409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7100"/>
            <a:ext cx="5867400" cy="287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307" t="6769" r="6601" b="7575"/>
          <a:stretch/>
        </p:blipFill>
        <p:spPr>
          <a:xfrm>
            <a:off x="6096001" y="3961825"/>
            <a:ext cx="5867399" cy="269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869729" y="2312938"/>
            <a:ext cx="45207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মধ্যদিনের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দোহাই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দোহাই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998" y="1550261"/>
            <a:ext cx="6172200" cy="37574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TextBox 4"/>
          <p:cNvSpPr txBox="1"/>
          <p:nvPr/>
        </p:nvSpPr>
        <p:spPr>
          <a:xfrm>
            <a:off x="1063692" y="2312938"/>
            <a:ext cx="43268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42365"/>
            <a:ext cx="5867400" cy="36562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1478918" y="2316330"/>
            <a:ext cx="41232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দিয়াছেন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তৃষ্ণা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ঘুচায়ে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3" y="3429000"/>
            <a:ext cx="4222377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2847" y="701878"/>
            <a:ext cx="41376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ভুলেছিলি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সুপথ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ভিখারি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আতুর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করুণার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দুনিয়াময়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99075"/>
            <a:ext cx="5512231" cy="28873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925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5624" y="328227"/>
            <a:ext cx="2113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80" y="1396999"/>
            <a:ext cx="6781905" cy="3562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274788" y="5320344"/>
            <a:ext cx="763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পটভুমিতে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আদ-দোহা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নাযিল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651666" y="420560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8685791" y="345364"/>
            <a:ext cx="2869906" cy="71508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9688" y="228617"/>
            <a:ext cx="25007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203" y="910736"/>
            <a:ext cx="1112001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735" y="1981215"/>
            <a:ext cx="111286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মধ্যদিনের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দোহাই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দোহাই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5999" y="2395248"/>
            <a:ext cx="303530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মুশা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(আ)-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732" y="2523520"/>
            <a:ext cx="316224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(স)-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411" y="3113967"/>
            <a:ext cx="3250402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(আ)-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3048" y="2979986"/>
            <a:ext cx="363515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(আ)-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0934" y="1440172"/>
            <a:ext cx="116608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১৮৮০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313" y="1493872"/>
            <a:ext cx="1188794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76608" y="1417441"/>
            <a:ext cx="109451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১৮৮২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8420" y="1465970"/>
            <a:ext cx="1180968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১৮৮৯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497" y="3660664"/>
            <a:ext cx="111148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কোরানের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সুরার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2800" dirty="0" smtClean="0">
                <a:ln w="0"/>
                <a:latin typeface="NikoshLight" panose="02000000000000000000" pitchFamily="2" charset="0"/>
                <a:cs typeface="NikoshLight" panose="02000000000000000000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788" y="4174108"/>
            <a:ext cx="1989239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ফাতিহা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9908" y="4145965"/>
            <a:ext cx="1776198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খলাস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31300" y="4150080"/>
            <a:ext cx="1999544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9" y="4152121"/>
            <a:ext cx="226111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আদ-দোহা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737" y="4682331"/>
            <a:ext cx="111286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বারতা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ব্দের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788" y="5169583"/>
            <a:ext cx="1022102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62151" y="5196359"/>
            <a:ext cx="1235949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620500" y="5173299"/>
            <a:ext cx="132310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2309" y="5663003"/>
            <a:ext cx="11135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9204" y="6168690"/>
            <a:ext cx="103768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73487" y="6179116"/>
            <a:ext cx="155735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0677" y="6168690"/>
            <a:ext cx="96982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95211" y="6185219"/>
            <a:ext cx="128603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85791" y="335614"/>
            <a:ext cx="2869906" cy="715089"/>
          </a:xfrm>
          <a:prstGeom prst="round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3" presetClass="exit" presetSubtype="32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23" presetClass="exit" presetSubtype="32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23" presetClass="exit" presetSubtype="32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50" grpId="15" animBg="1"/>
      <p:bldP spid="50" grpId="16" animBg="1"/>
      <p:bldP spid="50" grpId="17" animBg="1"/>
      <p:bldP spid="50" grpId="18" animBg="1"/>
      <p:bldP spid="50" grpId="19" animBg="1"/>
      <p:bldP spid="50" grpId="20" animBg="1"/>
      <p:bldP spid="50" grpId="21" animBg="1"/>
      <p:bldP spid="50" grpId="22" animBg="1"/>
      <p:bldP spid="50" grpId="2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14" y="1325512"/>
            <a:ext cx="6927743" cy="37158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195737" y="5229633"/>
            <a:ext cx="1179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09805" y="325928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7" t="5382" r="1712" b="7248"/>
          <a:stretch/>
        </p:blipFill>
        <p:spPr>
          <a:xfrm>
            <a:off x="865094" y="1129554"/>
            <a:ext cx="10461812" cy="55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3243" y="125850"/>
            <a:ext cx="4629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6590" y="234912"/>
            <a:ext cx="153599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86" y="1121385"/>
            <a:ext cx="2428191" cy="271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45029" y="3991281"/>
            <a:ext cx="32035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মোবাইল-০১৭১৫৬৩৭৬৩৮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E-mail:soriful03@gmail.com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1233463"/>
            <a:ext cx="0" cy="46760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828513" y="2000885"/>
            <a:ext cx="5228" cy="32371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58259" y="1954049"/>
            <a:ext cx="0" cy="32866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28424" y="3996743"/>
            <a:ext cx="4768276" cy="27215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সপ্তবর্ণা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দ্যাংশ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৩১/১২/২০১৯ইং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8606" r="29317" b="2166"/>
          <a:stretch/>
        </p:blipFill>
        <p:spPr>
          <a:xfrm>
            <a:off x="7299702" y="1074891"/>
            <a:ext cx="2650209" cy="28698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023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2944" y="275394"/>
            <a:ext cx="2614818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5598" y="5157054"/>
            <a:ext cx="4100803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9891" y="5854457"/>
            <a:ext cx="6995826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9319" y="5798143"/>
            <a:ext cx="5253361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77" t="5382" r="1712" b="7248"/>
          <a:stretch/>
        </p:blipFill>
        <p:spPr>
          <a:xfrm>
            <a:off x="2466968" y="916483"/>
            <a:ext cx="7259485" cy="41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2" t="-2602" r="1047" b="14283"/>
          <a:stretch/>
        </p:blipFill>
        <p:spPr>
          <a:xfrm>
            <a:off x="2446618" y="860613"/>
            <a:ext cx="7289053" cy="4139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1333" y="5077501"/>
            <a:ext cx="2249334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48823" y="5677338"/>
            <a:ext cx="2125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95630" y="5800886"/>
            <a:ext cx="1598515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763" y="467927"/>
            <a:ext cx="166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48410" y="2336601"/>
            <a:ext cx="99742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‘কোরানের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আদ-দোহার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5958" y="145406"/>
            <a:ext cx="2315057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47" y="1732878"/>
            <a:ext cx="3057285" cy="312029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5736217" y="835347"/>
            <a:ext cx="2534668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493605" y="863167"/>
            <a:ext cx="970837" cy="945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Circular Arrow 33"/>
          <p:cNvSpPr/>
          <p:nvPr/>
        </p:nvSpPr>
        <p:spPr>
          <a:xfrm>
            <a:off x="461817" y="913419"/>
            <a:ext cx="5029965" cy="4900744"/>
          </a:xfrm>
          <a:prstGeom prst="circularArrow">
            <a:avLst>
              <a:gd name="adj1" fmla="val 3764"/>
              <a:gd name="adj2" fmla="val 234837"/>
              <a:gd name="adj3" fmla="val 19826941"/>
              <a:gd name="adj4" fmla="val 18809082"/>
              <a:gd name="adj5" fmla="val 4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Rounded Rectangle 34"/>
          <p:cNvSpPr/>
          <p:nvPr/>
        </p:nvSpPr>
        <p:spPr>
          <a:xfrm>
            <a:off x="4743360" y="2390048"/>
            <a:ext cx="970837" cy="945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200" kern="1200" dirty="0"/>
          </a:p>
        </p:txBody>
      </p:sp>
      <p:sp>
        <p:nvSpPr>
          <p:cNvPr id="36" name="Circular Arrow 35"/>
          <p:cNvSpPr/>
          <p:nvPr/>
        </p:nvSpPr>
        <p:spPr>
          <a:xfrm>
            <a:off x="525114" y="796116"/>
            <a:ext cx="5029965" cy="4900744"/>
          </a:xfrm>
          <a:prstGeom prst="circularArrow">
            <a:avLst>
              <a:gd name="adj1" fmla="val 3764"/>
              <a:gd name="adj2" fmla="val 234837"/>
              <a:gd name="adj3" fmla="val 1230060"/>
              <a:gd name="adj4" fmla="val 164781"/>
              <a:gd name="adj5" fmla="val 4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Rounded Rectangle 36"/>
          <p:cNvSpPr/>
          <p:nvPr/>
        </p:nvSpPr>
        <p:spPr>
          <a:xfrm>
            <a:off x="4326109" y="4182643"/>
            <a:ext cx="970837" cy="945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1200" dirty="0"/>
          </a:p>
        </p:txBody>
      </p:sp>
      <p:sp>
        <p:nvSpPr>
          <p:cNvPr id="38" name="Circular Arrow 37"/>
          <p:cNvSpPr/>
          <p:nvPr/>
        </p:nvSpPr>
        <p:spPr>
          <a:xfrm>
            <a:off x="578953" y="847016"/>
            <a:ext cx="5029965" cy="4900744"/>
          </a:xfrm>
          <a:prstGeom prst="circularArrow">
            <a:avLst>
              <a:gd name="adj1" fmla="val 3764"/>
              <a:gd name="adj2" fmla="val 234837"/>
              <a:gd name="adj3" fmla="val 4437302"/>
              <a:gd name="adj4" fmla="val 3307937"/>
              <a:gd name="adj5" fmla="val 4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ounded Rectangle 38"/>
          <p:cNvSpPr/>
          <p:nvPr/>
        </p:nvSpPr>
        <p:spPr>
          <a:xfrm>
            <a:off x="2431635" y="5145242"/>
            <a:ext cx="1163154" cy="945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kern="1200" dirty="0" smtClean="0"/>
              <a:t> </a:t>
            </a:r>
            <a:endParaRPr lang="en-US" sz="2800" kern="1200" dirty="0"/>
          </a:p>
        </p:txBody>
      </p:sp>
      <p:sp>
        <p:nvSpPr>
          <p:cNvPr id="40" name="Circular Arrow 39"/>
          <p:cNvSpPr/>
          <p:nvPr/>
        </p:nvSpPr>
        <p:spPr>
          <a:xfrm>
            <a:off x="365658" y="863167"/>
            <a:ext cx="5029965" cy="4900744"/>
          </a:xfrm>
          <a:prstGeom prst="circularArrow">
            <a:avLst>
              <a:gd name="adj1" fmla="val 3764"/>
              <a:gd name="adj2" fmla="val 234837"/>
              <a:gd name="adj3" fmla="val 7257226"/>
              <a:gd name="adj4" fmla="val 6127861"/>
              <a:gd name="adj5" fmla="val 4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ounded Rectangle 40"/>
          <p:cNvSpPr/>
          <p:nvPr/>
        </p:nvSpPr>
        <p:spPr>
          <a:xfrm>
            <a:off x="525114" y="4332590"/>
            <a:ext cx="1099906" cy="945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Circular Arrow 41"/>
          <p:cNvSpPr/>
          <p:nvPr/>
        </p:nvSpPr>
        <p:spPr>
          <a:xfrm>
            <a:off x="461817" y="913419"/>
            <a:ext cx="5029965" cy="4900744"/>
          </a:xfrm>
          <a:prstGeom prst="circularArrow">
            <a:avLst>
              <a:gd name="adj1" fmla="val 3764"/>
              <a:gd name="adj2" fmla="val 234837"/>
              <a:gd name="adj3" fmla="val 10607700"/>
              <a:gd name="adj4" fmla="val 9335103"/>
              <a:gd name="adj5" fmla="val 4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ounded Rectangle 42"/>
          <p:cNvSpPr/>
          <p:nvPr/>
        </p:nvSpPr>
        <p:spPr>
          <a:xfrm>
            <a:off x="239401" y="2390048"/>
            <a:ext cx="970837" cy="945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Circular Arrow 43"/>
          <p:cNvSpPr/>
          <p:nvPr/>
        </p:nvSpPr>
        <p:spPr>
          <a:xfrm>
            <a:off x="448754" y="939545"/>
            <a:ext cx="5029965" cy="4900744"/>
          </a:xfrm>
          <a:prstGeom prst="circularArrow">
            <a:avLst>
              <a:gd name="adj1" fmla="val 3764"/>
              <a:gd name="adj2" fmla="val 234837"/>
              <a:gd name="adj3" fmla="val 13559577"/>
              <a:gd name="adj4" fmla="val 12422627"/>
              <a:gd name="adj5" fmla="val 4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ounded Rectangle 44"/>
          <p:cNvSpPr/>
          <p:nvPr/>
        </p:nvSpPr>
        <p:spPr>
          <a:xfrm>
            <a:off x="1489155" y="863167"/>
            <a:ext cx="970837" cy="945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Circular Arrow 45"/>
          <p:cNvSpPr/>
          <p:nvPr/>
        </p:nvSpPr>
        <p:spPr>
          <a:xfrm>
            <a:off x="461817" y="913419"/>
            <a:ext cx="5029965" cy="4900744"/>
          </a:xfrm>
          <a:prstGeom prst="circularArrow">
            <a:avLst>
              <a:gd name="adj1" fmla="val 3764"/>
              <a:gd name="adj2" fmla="val 234837"/>
              <a:gd name="adj3" fmla="val 16740877"/>
              <a:gd name="adj4" fmla="val 15461940"/>
              <a:gd name="adj5" fmla="val 4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TextBox 46"/>
          <p:cNvSpPr txBox="1"/>
          <p:nvPr/>
        </p:nvSpPr>
        <p:spPr>
          <a:xfrm>
            <a:off x="5748882" y="1318486"/>
            <a:ext cx="556274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১৮৮২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48882" y="1749105"/>
            <a:ext cx="6489277" cy="95410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কলেজিয়েট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অ্যাসেমব্লিজ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38039" y="2600528"/>
            <a:ext cx="6341801" cy="138499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8038" y="3854560"/>
            <a:ext cx="6522940" cy="181588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সন্ধিক্ষন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বেণু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তীর্থরেণু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সলিল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মণিমঞ্জুষা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রঙ্গমল্লী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61137" y="5577591"/>
            <a:ext cx="5097870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যাদুকর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48077" y="6086583"/>
            <a:ext cx="2383986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1342077">
            <a:off x="2135970" y="4431424"/>
            <a:ext cx="2073003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/>
      <p:bldP spid="48" grpId="0"/>
      <p:bldP spid="49" grpId="0"/>
      <p:bldP spid="50" grpId="0"/>
      <p:bldP spid="52" grpId="0"/>
      <p:bldP spid="53" grpId="0"/>
      <p:bldP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208" b="7692"/>
          <a:stretch/>
        </p:blipFill>
        <p:spPr>
          <a:xfrm>
            <a:off x="3351212" y="1244600"/>
            <a:ext cx="5489575" cy="2979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5126700" y="328227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306280" y="4633527"/>
            <a:ext cx="5598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44380" y="5306627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ছদ্ম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492129" y="420560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920" y="4896169"/>
            <a:ext cx="539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6060" y="286601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4" y="1290623"/>
            <a:ext cx="5841999" cy="3264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9379" r="35284" b="5078"/>
          <a:stretch/>
        </p:blipFill>
        <p:spPr>
          <a:xfrm>
            <a:off x="6064943" y="804694"/>
            <a:ext cx="5982788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 b="5035"/>
          <a:stretch/>
        </p:blipFill>
        <p:spPr>
          <a:xfrm>
            <a:off x="3041185" y="1308101"/>
            <a:ext cx="6185830" cy="3340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215671" y="275004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7344" y="4973412"/>
            <a:ext cx="730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589</Words>
  <Application>Microsoft Office PowerPoint</Application>
  <PresentationFormat>Widescreen</PresentationFormat>
  <Paragraphs>120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130</cp:revision>
  <dcterms:created xsi:type="dcterms:W3CDTF">2019-12-29T13:26:46Z</dcterms:created>
  <dcterms:modified xsi:type="dcterms:W3CDTF">2020-01-06T16:40:37Z</dcterms:modified>
</cp:coreProperties>
</file>