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613"/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1" autoAdjust="0"/>
    <p:restoredTop sz="94384" autoAdjust="0"/>
  </p:normalViewPr>
  <p:slideViewPr>
    <p:cSldViewPr snapToGrid="0">
      <p:cViewPr varScale="1">
        <p:scale>
          <a:sx n="83" d="100"/>
          <a:sy n="83" d="100"/>
        </p:scale>
        <p:origin x="-102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481BD-E82E-4E5E-9A43-976103A8112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29881-6C7B-42D5-BB13-18BA35A3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1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29881-6C7B-42D5-BB13-18BA35A3DA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6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29881-6C7B-42D5-BB13-18BA35A3DA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1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29881-6C7B-42D5-BB13-18BA35A3DA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29881-6C7B-42D5-BB13-18BA35A3DA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76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29881-6C7B-42D5-BB13-18BA35A3DA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29881-6C7B-42D5-BB13-18BA35A3DA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8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0479-6ACF-4973-A4C4-A7141CAD895B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Razzak Howlader Accademy. 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4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E9E4-D174-4771-AA65-D5D003B35166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Razzak Howlader Accademy. 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487D-98BA-4382-9A8D-116039CF1547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Razzak Howlader Accademy. 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0733-1697-4AEC-8CDC-7A0BBB8E46BD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Razzak Howlader Accademy. 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6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F457-0028-42FF-A777-ACD620A07823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Razzak Howlader Accademy. 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4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9417-827E-48BA-AFB8-A44A58B09C13}" type="datetime1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Razzak Howlader Accademy. Madaripur.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BF0D-F5E6-49A3-BA1F-F0DA763B7DB8}" type="datetime1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Razzak Howlader Accademy. Madaripur.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4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2462-2BF0-4E94-BB6A-35073BFB9EC6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Razzak Howlader Accademy. Madaripur.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0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E7A8-D2F4-45B4-9153-CF5DC6221BF8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Razzak Howlader Accademy. 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4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85D5-1ACC-4CE8-B309-84F1F662C270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Razzak Howlader Accademy. 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20A0-31E2-42F5-A966-0501CA59937E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Md.Mahabub Alam. Razzak Howlader Accademy. 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AD320-14D7-459F-8BAB-4DADEDFAE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3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FF0000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rgbClr val="FF0000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0000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0000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5" y="2002227"/>
            <a:ext cx="11918730" cy="4719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0432-8B7D-4476-AAD6-94D356498EF2}" type="datetime1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Razzak Howlader Accademy. Madaripur.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5" y="157660"/>
            <a:ext cx="11918730" cy="16869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3664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990"/>
            <a:ext cx="12192000" cy="6858000"/>
          </a:xfrm>
          <a:prstGeom prst="rect">
            <a:avLst/>
          </a:prstGeom>
          <a:solidFill>
            <a:srgbClr val="02B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F8F9-3133-4BFC-B5CD-A94278E9814A}" type="datetime1">
              <a:rPr lang="en-US" sz="1400" smtClean="0">
                <a:solidFill>
                  <a:srgbClr val="FF0000"/>
                </a:solidFill>
              </a:rPr>
              <a:t>1/6/2020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Md.Mahabub Alam. Razzak Howlader Accademy. Madaripur.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z="1400" smtClean="0">
                <a:solidFill>
                  <a:srgbClr val="FF0000"/>
                </a:solidFill>
              </a:rPr>
              <a:t>10</a:t>
            </a:fld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43" y="2424815"/>
            <a:ext cx="3192905" cy="1933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355776" y="212705"/>
            <a:ext cx="348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একক কাজ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8319" y="1273790"/>
            <a:ext cx="74639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প্রশ্নঃ-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কাহাকে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0604" y="4363156"/>
            <a:ext cx="6739345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 মূল বি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ষয়গুলোর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বিশ্বাসকেই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B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sস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B557-9160-4282-B0E9-6AB077695844}" type="datetime1">
              <a:rPr lang="en-US" sz="1600" smtClean="0">
                <a:solidFill>
                  <a:srgbClr val="FF0000"/>
                </a:solidFill>
              </a:rPr>
              <a:t>1/6/2020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Md.Mahabub Alam. Razzak Howlader Accademy. Madaripur.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z="1600" smtClean="0">
                <a:solidFill>
                  <a:srgbClr val="FF0000"/>
                </a:solidFill>
              </a:rPr>
              <a:t>11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1496" y="41255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25999" r="8000" b="29778"/>
          <a:stretch/>
        </p:blipFill>
        <p:spPr>
          <a:xfrm>
            <a:off x="3662085" y="1531818"/>
            <a:ext cx="4846320" cy="24404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0373" y="867558"/>
            <a:ext cx="110097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প্রশ্নঃ-</a:t>
            </a:r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ইসলামের মূল বিষয় গুলি  অবিশ্বাসের পরিনাম কি ?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2303" y="4044691"/>
            <a:ext cx="1134156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উত্তরঃ-</a:t>
            </a:r>
            <a:r>
              <a:rPr lang="bn-BD" sz="24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আল্লাহ তায়ালার নিকট জবাব দিহিতাও জাহান্নামের শাস্তির</a:t>
            </a:r>
          </a:p>
          <a:p>
            <a:pPr algn="ctr"/>
            <a:r>
              <a:rPr lang="bn-BD" sz="2400" b="0" cap="none" spc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ভয় না থাকলে মানুষ পৃথিবতেপাপ-পংকিলতা,অন্যায়-অত্যাচারে </a:t>
            </a:r>
          </a:p>
          <a:p>
            <a:pPr algn="ctr"/>
            <a:r>
              <a:rPr lang="bn-BD" sz="24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জর্জরিত করে ফেলতো এই দুনিয়ায় পরিবার সমাজ রাস্ট্র বসবাসের</a:t>
            </a:r>
          </a:p>
          <a:p>
            <a:pPr algn="ctr"/>
            <a:r>
              <a:rPr lang="bn-BD" sz="2400" b="0" cap="none" spc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অযোগ্য হ্যে যেত,আর মানুষ মৃত্যুর পর চিরস্থাই জাহান্নামি হতো আরঅন্য </a:t>
            </a:r>
          </a:p>
          <a:p>
            <a:pPr algn="ctr"/>
            <a:r>
              <a:rPr lang="bn-BD" sz="2400" b="0" cap="none" spc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দিকেভাল ও কল্যান মুলক কাজের মাধ্যমে চিরস্থাই অনন্তকালের জান্নাত লাভ করার পথও</a:t>
            </a:r>
          </a:p>
          <a:p>
            <a:pPr algn="ctr"/>
            <a:r>
              <a:rPr lang="bn-BD" sz="24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সুগিম হয়।</a:t>
            </a:r>
            <a:r>
              <a:rPr lang="bn-BD" sz="2400" b="0" cap="none" spc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। </a:t>
            </a:r>
          </a:p>
          <a:p>
            <a:pPr algn="ctr"/>
            <a:endParaRPr lang="en-US" sz="24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3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B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5A72-FA20-40B3-9233-0B042DED4C7C}" type="datetime1">
              <a:rPr lang="en-US" sz="1600" smtClean="0">
                <a:solidFill>
                  <a:schemeClr val="tx1"/>
                </a:solidFill>
              </a:rPr>
              <a:t>1/6/2020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Md.Mahabub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Alam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Razzak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Howlader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Accademy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Madaripur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z="1800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4977" y="62775"/>
            <a:ext cx="3482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বাড়ির কাজ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1507" y="905448"/>
            <a:ext cx="8432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প্রশ্নঃ-ইমানের ৩ টি সুফল লিখে আনবে।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0"/>
          <a:stretch/>
        </p:blipFill>
        <p:spPr>
          <a:xfrm>
            <a:off x="3428998" y="1743627"/>
            <a:ext cx="5334000" cy="2754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598" y="4498252"/>
            <a:ext cx="1200681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 ৩টি সুফল ১।সৎ-চরিত্র বান হবে ২।সকল মানুষ তাকে ভালবাসবে</a:t>
            </a:r>
          </a:p>
          <a:p>
            <a:pPr algn="ctr"/>
            <a:r>
              <a:rPr lang="bn-BD" sz="40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৩।পরিবার,সমাজ ও দেশে শান্তি বিরাজ করবে ৩।মৃত্যুর পর অনন্তকালের জন্য</a:t>
            </a:r>
          </a:p>
          <a:p>
            <a:pPr algn="ctr"/>
            <a:r>
              <a:rPr lang="bn-BD" sz="4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চিরস্থাই জান্নাত পাবে।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B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" y="83128"/>
            <a:ext cx="12008427" cy="6721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BF0D-F5E6-49A3-BA1F-F0DA763B7DB8}" type="datetime1">
              <a:rPr lang="en-US" sz="1800" smtClean="0">
                <a:solidFill>
                  <a:srgbClr val="FF0000"/>
                </a:solidFill>
              </a:rPr>
              <a:t>1/6/2020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Md.Mahabub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Alam</a:t>
            </a:r>
            <a:r>
              <a:rPr lang="en-US" sz="1600" dirty="0" smtClean="0">
                <a:solidFill>
                  <a:srgbClr val="FF0000"/>
                </a:solidFill>
              </a:rPr>
              <a:t>. </a:t>
            </a:r>
            <a:r>
              <a:rPr lang="en-US" sz="1600" dirty="0" err="1" smtClean="0">
                <a:solidFill>
                  <a:srgbClr val="FF0000"/>
                </a:solidFill>
              </a:rPr>
              <a:t>Razzak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Howlader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Accademy</a:t>
            </a:r>
            <a:r>
              <a:rPr lang="en-US" sz="1600" dirty="0" smtClean="0">
                <a:solidFill>
                  <a:srgbClr val="FF0000"/>
                </a:solidFill>
              </a:rPr>
              <a:t>. </a:t>
            </a:r>
            <a:r>
              <a:rPr lang="en-US" sz="1600" dirty="0" err="1" smtClean="0">
                <a:solidFill>
                  <a:srgbClr val="FF0000"/>
                </a:solidFill>
              </a:rPr>
              <a:t>Madaripur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z="2400" smtClean="0">
                <a:solidFill>
                  <a:srgbClr val="FF0000"/>
                </a:solidFill>
              </a:rPr>
              <a:t>13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6708" y="206227"/>
            <a:ext cx="8898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শ্রেণির সকলকে বিদায় শুভেচ্ছা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63780" r="1907" b="13828"/>
          <a:stretch/>
        </p:blipFill>
        <p:spPr>
          <a:xfrm>
            <a:off x="3581400" y="2244436"/>
            <a:ext cx="5770418" cy="7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5018"/>
            <a:ext cx="12192000" cy="6858000"/>
          </a:xfrm>
          <a:prstGeom prst="rect">
            <a:avLst/>
          </a:prstGeom>
          <a:solidFill>
            <a:srgbClr val="02B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6302396" y="1163230"/>
            <a:ext cx="164924" cy="495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6370671" y="1163230"/>
            <a:ext cx="45719" cy="495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CC8A-7EB0-42F5-BC45-866455A5CDC9}" type="datetime1">
              <a:rPr lang="en-US" smtClean="0">
                <a:solidFill>
                  <a:srgbClr val="FFFF00"/>
                </a:solidFill>
              </a:rPr>
              <a:t>1/6/2020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Md.Mahabub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</a:rPr>
              <a:t>Alam</a:t>
            </a:r>
            <a:r>
              <a:rPr lang="en-US" sz="1400" dirty="0" smtClean="0">
                <a:solidFill>
                  <a:srgbClr val="FFFF00"/>
                </a:solidFill>
              </a:rPr>
              <a:t>. </a:t>
            </a:r>
            <a:r>
              <a:rPr lang="en-US" sz="1400" dirty="0" err="1" smtClean="0">
                <a:solidFill>
                  <a:srgbClr val="FFFF00"/>
                </a:solidFill>
              </a:rPr>
              <a:t>Razzak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</a:rPr>
              <a:t>Howlader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smtClean="0">
                <a:solidFill>
                  <a:srgbClr val="FFFF00"/>
                </a:solidFill>
              </a:rPr>
              <a:t>Accademy</a:t>
            </a:r>
            <a:r>
              <a:rPr lang="en-US" sz="1400" dirty="0" smtClean="0">
                <a:solidFill>
                  <a:srgbClr val="FFFF00"/>
                </a:solidFill>
              </a:rPr>
              <a:t>. </a:t>
            </a:r>
            <a:r>
              <a:rPr lang="en-US" sz="1400" dirty="0" err="1" smtClean="0">
                <a:solidFill>
                  <a:srgbClr val="FFFF00"/>
                </a:solidFill>
              </a:rPr>
              <a:t>Madaripur</a:t>
            </a:r>
            <a:r>
              <a:rPr lang="en-US" sz="1400" dirty="0" smtClean="0">
                <a:solidFill>
                  <a:srgbClr val="FFFF00"/>
                </a:solidFill>
              </a:rPr>
              <a:t>.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>
                <a:solidFill>
                  <a:srgbClr val="FFFF00"/>
                </a:solidFill>
              </a:rPr>
              <a:t>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9130" y="177035"/>
            <a:ext cx="3806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25" y="300007"/>
            <a:ext cx="2329312" cy="25691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t="7817" r="25846" b="7356"/>
          <a:stretch/>
        </p:blipFill>
        <p:spPr>
          <a:xfrm>
            <a:off x="8610600" y="300007"/>
            <a:ext cx="2329312" cy="25691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7289" y="3403982"/>
            <a:ext cx="4628190" cy="30162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মোঃমাহাবুব আলম</a:t>
            </a:r>
          </a:p>
          <a:p>
            <a:pPr algn="ctr"/>
            <a:r>
              <a:rPr lang="bn-BD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কামিল(হাদীস)বিএ;অর্নাস(হাদীস)এম,এ(হাদীস)ইবি(কুষ্টিয়া)</a:t>
            </a:r>
          </a:p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  <a:latin typeface="NikoshBAN" pitchFamily="2" charset="0"/>
                <a:cs typeface="NikoshBAN" pitchFamily="2" charset="0"/>
              </a:rPr>
              <a:t>রাজ্জাক হাওলাদার একাডেমী</a:t>
            </a:r>
          </a:p>
          <a:p>
            <a:pPr algn="ctr"/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মাদারীপুর।</a:t>
            </a:r>
            <a:endParaRPr lang="en-US" sz="4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18326" y="3492386"/>
            <a:ext cx="4285147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 ও নৈতিক শিক্ষা</a:t>
            </a:r>
          </a:p>
          <a:p>
            <a:pPr algn="ctr"/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ষষ্ট থেকে দশম শ্রেণি</a:t>
            </a:r>
          </a:p>
          <a:p>
            <a:pPr algn="ctr"/>
            <a:r>
              <a:rPr lang="bn-BD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১</a:t>
            </a:r>
          </a:p>
          <a:p>
            <a:pPr algn="ctr"/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B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9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১।ইমান কাহাকে বলে ব্যাখ্যা করতে পারবে।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0733-1697-4AEC-8CDC-7A0BBB8E46BD}" type="datetime1">
              <a:rPr lang="en-US" sz="1600" smtClean="0">
                <a:solidFill>
                  <a:srgbClr val="FF0000"/>
                </a:solidFill>
              </a:rPr>
              <a:t>1/6/2020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Md.Mahabub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Alam</a:t>
            </a:r>
            <a:r>
              <a:rPr lang="en-US" sz="1600" dirty="0" smtClean="0">
                <a:solidFill>
                  <a:srgbClr val="FF0000"/>
                </a:solidFill>
              </a:rPr>
              <a:t>. </a:t>
            </a:r>
            <a:r>
              <a:rPr lang="en-US" sz="1600" dirty="0" err="1" smtClean="0">
                <a:solidFill>
                  <a:srgbClr val="FF0000"/>
                </a:solidFill>
              </a:rPr>
              <a:t>Razzak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Howlader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Accademy</a:t>
            </a:r>
            <a:r>
              <a:rPr lang="en-US" sz="1600" dirty="0" smtClean="0">
                <a:solidFill>
                  <a:srgbClr val="FF0000"/>
                </a:solidFill>
              </a:rPr>
              <a:t>. </a:t>
            </a:r>
            <a:r>
              <a:rPr lang="en-US" sz="1600" dirty="0" err="1" smtClean="0">
                <a:solidFill>
                  <a:srgbClr val="FF0000"/>
                </a:solidFill>
              </a:rPr>
              <a:t>Madaripur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z="1800" smtClean="0">
                <a:solidFill>
                  <a:srgbClr val="FF0000"/>
                </a:solidFill>
              </a:rPr>
              <a:t>3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1803" y="524760"/>
            <a:ext cx="593303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শিক্ষন ফল</a:t>
            </a:r>
            <a:endParaRPr lang="en-US" sz="13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B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8" b="10606"/>
          <a:stretch/>
        </p:blipFill>
        <p:spPr>
          <a:xfrm>
            <a:off x="112045" y="4483910"/>
            <a:ext cx="11967914" cy="1680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 b="28564"/>
          <a:stretch/>
        </p:blipFill>
        <p:spPr>
          <a:xfrm>
            <a:off x="7260570" y="1290756"/>
            <a:ext cx="4819389" cy="2986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6B7C-0B0D-4FC8-B257-3170364487BE}" type="datetime1">
              <a:rPr lang="en-US" smtClean="0">
                <a:solidFill>
                  <a:srgbClr val="FFFF00"/>
                </a:solidFill>
              </a:rPr>
              <a:t>1/6/2020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rgbClr val="FFFF00"/>
                </a:solidFill>
              </a:rPr>
              <a:t>Md.Mahabub Alam. Razzak Howlader Accademy. Madaripur.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>
                <a:solidFill>
                  <a:srgbClr val="FFFF00"/>
                </a:solidFill>
              </a:rPr>
              <a:t>4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0370" y="252689"/>
            <a:ext cx="60350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2"/>
          <a:stretch/>
        </p:blipFill>
        <p:spPr>
          <a:xfrm>
            <a:off x="112045" y="1290755"/>
            <a:ext cx="4786098" cy="2986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5072321" y="2438679"/>
            <a:ext cx="2047355" cy="40011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কালিমা তাইয়্যেবা</a:t>
            </a:r>
            <a:endParaRPr lang="en-US" sz="2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007890" y="2873268"/>
            <a:ext cx="176215" cy="1418994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216428" cy="6858000"/>
          </a:xfrm>
          <a:prstGeom prst="rect">
            <a:avLst/>
          </a:prstGeom>
          <a:solidFill>
            <a:srgbClr val="02B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88" y="3522688"/>
            <a:ext cx="3272538" cy="2697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033517" y="468473"/>
            <a:ext cx="6362639" cy="830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আরবিতে কি লেখা আছে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7" b="60985"/>
          <a:stretch/>
        </p:blipFill>
        <p:spPr>
          <a:xfrm>
            <a:off x="114301" y="394001"/>
            <a:ext cx="11958635" cy="1085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CD81-290F-4E98-97E5-B9B4B80F26EB}" type="datetime1">
              <a:rPr lang="en-US" smtClean="0">
                <a:solidFill>
                  <a:srgbClr val="FF0000"/>
                </a:solidFill>
              </a:rPr>
              <a:t>1/6/2020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Md.Mahabub Alam. Razzak Howlader Accademy. Madaripur.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>
                <a:solidFill>
                  <a:srgbClr val="FF0000"/>
                </a:solidFill>
              </a:rPr>
              <a:t>5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707467"/>
            <a:ext cx="11958635" cy="1263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3205600" y="3881250"/>
            <a:ext cx="5437706" cy="1938992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এই কালিমা মুখে স্বিকার </a:t>
            </a:r>
          </a:p>
          <a:p>
            <a:pPr algn="ctr"/>
            <a:r>
              <a:rPr lang="bn-BD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ও এর অর্থঅন্তরে </a:t>
            </a:r>
          </a:p>
          <a:p>
            <a:pPr algn="ctr"/>
            <a:r>
              <a:rPr lang="bn-BD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বিশ্বাস করাকে কি বলে ?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17887" y="4521917"/>
            <a:ext cx="764499" cy="5096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2735" r="12375" b="8316"/>
          <a:stretch/>
        </p:blipFill>
        <p:spPr>
          <a:xfrm>
            <a:off x="143192" y="3522688"/>
            <a:ext cx="2919216" cy="2697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1042988" y="5443536"/>
            <a:ext cx="1200149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 শ্বিকার</a:t>
            </a:r>
            <a:endParaRPr lang="en-US" sz="1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0" y="174757"/>
            <a:ext cx="11958638" cy="6447919"/>
          </a:xfrm>
          <a:prstGeom prst="rect">
            <a:avLst/>
          </a:prstGeom>
          <a:solidFill>
            <a:srgbClr val="02B61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13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endParaRPr lang="en-US" sz="413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66A8-8EBF-4860-8DD7-43E7AF308F50}" type="datetime1">
              <a:rPr lang="en-US" smtClean="0">
                <a:solidFill>
                  <a:srgbClr val="FF0000"/>
                </a:solidFill>
              </a:rPr>
              <a:t>1/6/2020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Md.Mahabub Alam. Razzak Howlader Accademy. Madaripur.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>
                <a:solidFill>
                  <a:srgbClr val="FF0000"/>
                </a:solidFill>
              </a:rPr>
              <a:t>6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2B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16C9-38C0-4821-9D04-68F48448AF04}" type="datetime1">
              <a:rPr lang="en-US" sz="1800" smtClean="0">
                <a:solidFill>
                  <a:srgbClr val="FF0000"/>
                </a:solidFill>
              </a:rPr>
              <a:t>1/6/2020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Md.Mahabub Alam. Razzak Howlader Accademy. Madaripur.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z="2000" smtClean="0">
                <a:solidFill>
                  <a:srgbClr val="FF0000"/>
                </a:solidFill>
              </a:rPr>
              <a:t>7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9230" y="347702"/>
            <a:ext cx="4493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ইমানের দিক তিন টি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2735" r="12375" b="8316"/>
          <a:stretch/>
        </p:blipFill>
        <p:spPr>
          <a:xfrm>
            <a:off x="323004" y="1328871"/>
            <a:ext cx="3394927" cy="2697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Oval 14"/>
          <p:cNvSpPr/>
          <p:nvPr/>
        </p:nvSpPr>
        <p:spPr>
          <a:xfrm>
            <a:off x="1527099" y="3262245"/>
            <a:ext cx="1200149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 শ্বিকার</a:t>
            </a:r>
            <a:endParaRPr lang="en-US" sz="1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23" y="1328871"/>
            <a:ext cx="3272538" cy="2697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Oval 18"/>
          <p:cNvSpPr/>
          <p:nvPr/>
        </p:nvSpPr>
        <p:spPr>
          <a:xfrm>
            <a:off x="9817122" y="2312916"/>
            <a:ext cx="908543" cy="524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28871"/>
            <a:ext cx="4255355" cy="2697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062850" y="3517181"/>
            <a:ext cx="18437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0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তদনুসারে আমল করা</a:t>
            </a:r>
            <a:endParaRPr lang="en-US" sz="20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9070" y="4215234"/>
            <a:ext cx="18437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0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তদনুসারে আমল করা</a:t>
            </a:r>
            <a:endParaRPr lang="en-US" sz="20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59778" y="4215234"/>
            <a:ext cx="15776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0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অন্তরে বিশ্বাস করা</a:t>
            </a:r>
            <a:endParaRPr lang="en-US" sz="20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64965" y="4215234"/>
            <a:ext cx="14734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0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 স্বীকার করা</a:t>
            </a:r>
            <a:endParaRPr lang="en-US" sz="20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883560" y="4615344"/>
            <a:ext cx="212440" cy="18525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868319" y="4931402"/>
            <a:ext cx="227680" cy="2477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683342" y="4615344"/>
            <a:ext cx="212440" cy="18525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10215436" y="4615344"/>
            <a:ext cx="212440" cy="18525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01631" y="4815840"/>
            <a:ext cx="9835823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01631" y="4876800"/>
            <a:ext cx="9835823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89697" y="4851962"/>
            <a:ext cx="20297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endParaRPr lang="en-US" sz="88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2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9" grpId="0"/>
      <p:bldP spid="6" grpId="0"/>
      <p:bldP spid="16" grpId="0"/>
      <p:bldP spid="17" grpId="0"/>
      <p:bldP spid="21" grpId="0"/>
      <p:bldP spid="9" grpId="0" animBg="1"/>
      <p:bldP spid="22" grpId="0" animBg="1"/>
      <p:bldP spid="24" grpId="0" animBg="1"/>
      <p:bldP spid="25" grpId="0" animBg="1"/>
      <p:bldP spid="10" grpId="0" animBg="1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82" y="0"/>
            <a:ext cx="12179918" cy="6858000"/>
          </a:xfrm>
          <a:prstGeom prst="rect">
            <a:avLst/>
          </a:prstGeom>
          <a:solidFill>
            <a:srgbClr val="02B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 dirty="0"/>
          </a:p>
        </p:txBody>
      </p:sp>
      <p:sp>
        <p:nvSpPr>
          <p:cNvPr id="29" name="Block Arc 28"/>
          <p:cNvSpPr/>
          <p:nvPr/>
        </p:nvSpPr>
        <p:spPr>
          <a:xfrm rot="660863">
            <a:off x="5988878" y="1910002"/>
            <a:ext cx="1820481" cy="2286000"/>
          </a:xfrm>
          <a:prstGeom prst="blockArc">
            <a:avLst>
              <a:gd name="adj1" fmla="val 10799996"/>
              <a:gd name="adj2" fmla="val 18135864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71453" y="2202793"/>
            <a:ext cx="1342129" cy="798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 পুনরুথথানে বিশ্বাস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ightning Bolt 6"/>
          <p:cNvSpPr/>
          <p:nvPr/>
        </p:nvSpPr>
        <p:spPr>
          <a:xfrm rot="12496793">
            <a:off x="4779482" y="2411498"/>
            <a:ext cx="2791807" cy="3998841"/>
          </a:xfrm>
          <a:prstGeom prst="lightningBol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726B-DC6E-4C45-BB64-7EA2DD10DC70}" type="datetime1">
              <a:rPr lang="en-US" smtClean="0">
                <a:solidFill>
                  <a:srgbClr val="FF0000"/>
                </a:solidFill>
              </a:rPr>
              <a:t>1/6/2020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Md.Mahabub Alam. Razzak Howlader Accademy. Madaripur.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mtClean="0">
                <a:solidFill>
                  <a:srgbClr val="FF0000"/>
                </a:solidFill>
              </a:rPr>
              <a:t>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5924947" y="1547128"/>
            <a:ext cx="942975" cy="2200275"/>
          </a:xfrm>
          <a:prstGeom prst="blockArc">
            <a:avLst>
              <a:gd name="adj1" fmla="val 10800000"/>
              <a:gd name="adj2" fmla="val 15904206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rot="658354">
            <a:off x="5957681" y="1659885"/>
            <a:ext cx="1820481" cy="2286000"/>
          </a:xfrm>
          <a:prstGeom prst="blockArc">
            <a:avLst>
              <a:gd name="adj1" fmla="val 10799996"/>
              <a:gd name="adj2" fmla="val 15904206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4310870">
            <a:off x="4103653" y="1475234"/>
            <a:ext cx="1796036" cy="1969388"/>
          </a:xfrm>
          <a:prstGeom prst="blockArc">
            <a:avLst>
              <a:gd name="adj1" fmla="val 13054964"/>
              <a:gd name="adj2" fmla="val 17494609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4535197">
            <a:off x="4087624" y="1761342"/>
            <a:ext cx="1820481" cy="1969388"/>
          </a:xfrm>
          <a:prstGeom prst="blockArc">
            <a:avLst>
              <a:gd name="adj1" fmla="val 10799996"/>
              <a:gd name="adj2" fmla="val 17494609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5"/>
          <p:cNvSpPr/>
          <p:nvPr/>
        </p:nvSpPr>
        <p:spPr>
          <a:xfrm rot="4933275">
            <a:off x="4399897" y="1859620"/>
            <a:ext cx="2337731" cy="730485"/>
          </a:xfrm>
          <a:prstGeom prst="blockArc">
            <a:avLst>
              <a:gd name="adj1" fmla="val 11492067"/>
              <a:gd name="adj2" fmla="val 17494609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3835353">
            <a:off x="4270730" y="2217977"/>
            <a:ext cx="1820481" cy="1969388"/>
          </a:xfrm>
          <a:prstGeom prst="blockArc">
            <a:avLst>
              <a:gd name="adj1" fmla="val 9906516"/>
              <a:gd name="adj2" fmla="val 15752965"/>
              <a:gd name="adj3" fmla="val 0"/>
            </a:avLst>
          </a:prstGeom>
          <a:solidFill>
            <a:srgbClr val="02B61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48677" y="662494"/>
            <a:ext cx="1040171" cy="553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06856" y="1133203"/>
            <a:ext cx="988289" cy="6239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নবী-রাসুল গন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778600" y="1677961"/>
            <a:ext cx="1021656" cy="619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কিতাব সমুহ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56488" y="2350212"/>
            <a:ext cx="1200351" cy="708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ফিরেস্তা সমুহ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24947" y="1047123"/>
            <a:ext cx="1213769" cy="56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আখেরাত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63622" y="1416129"/>
            <a:ext cx="1183640" cy="544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তিকদিরে বিশ্বাস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9538" y="5736332"/>
            <a:ext cx="1054538" cy="442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ইমান</a:t>
            </a:r>
            <a:endParaRPr lang="en-US" sz="2800" b="1" i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686" y="753928"/>
            <a:ext cx="1827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59484" y="696009"/>
            <a:ext cx="2008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মূলবিষয়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7382" y="3194418"/>
            <a:ext cx="1036098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         টি</a:t>
            </a:r>
            <a:endParaRPr lang="en-US" sz="199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26" grpId="0" animBg="1"/>
      <p:bldP spid="7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8" grpId="0" animBg="1"/>
      <p:bldP spid="9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B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প্রতি পূর্ণ বিশ্বাস।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ফেরেস্তা গনের প্রতি বিশ্বাস।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কিতাবের প্রতি বিশ্বাস।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নবী-রাসুলগনের প্রতি বিশ্বাস।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প্রতি বিশ্বাস ।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তাকদিরের প্রতি বিশ্বাস।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 পুনরুত্থানের প্রতি বিশ্বাস।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C5D8-1790-46F2-96FF-834749D9E62F}" type="datetime1">
              <a:rPr lang="en-US" sz="1600" smtClean="0">
                <a:solidFill>
                  <a:srgbClr val="FF0000"/>
                </a:solidFill>
              </a:rPr>
              <a:t>1/6/2020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Md.Mahabub Alam. Razzak Howlader Accademy. Madaripur.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D320-14D7-459F-8BAB-4DADEDFAEC88}" type="slidenum">
              <a:rPr lang="en-US" sz="1800" smtClean="0">
                <a:solidFill>
                  <a:srgbClr val="FF0000"/>
                </a:solidFill>
              </a:rPr>
              <a:t>9</a:t>
            </a:fld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4085" y="238918"/>
            <a:ext cx="48638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bn-BD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সাতটি</a:t>
            </a:r>
            <a:r>
              <a:rPr lang="bn-BD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মুল বিষয়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03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406</Words>
  <Application>Microsoft Office PowerPoint</Application>
  <PresentationFormat>Custom</PresentationFormat>
  <Paragraphs>115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90</cp:revision>
  <dcterms:created xsi:type="dcterms:W3CDTF">2019-01-15T16:06:32Z</dcterms:created>
  <dcterms:modified xsi:type="dcterms:W3CDTF">2020-01-06T16:05:46Z</dcterms:modified>
</cp:coreProperties>
</file>