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9" r:id="rId4"/>
    <p:sldId id="260" r:id="rId5"/>
    <p:sldId id="261" r:id="rId6"/>
    <p:sldId id="270" r:id="rId7"/>
    <p:sldId id="262" r:id="rId8"/>
    <p:sldId id="277" r:id="rId9"/>
    <p:sldId id="263" r:id="rId10"/>
    <p:sldId id="272" r:id="rId11"/>
    <p:sldId id="264" r:id="rId12"/>
    <p:sldId id="278" r:id="rId13"/>
    <p:sldId id="265" r:id="rId14"/>
    <p:sldId id="273" r:id="rId15"/>
    <p:sldId id="266" r:id="rId16"/>
    <p:sldId id="267" r:id="rId17"/>
    <p:sldId id="268" r:id="rId18"/>
    <p:sldId id="276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0DC"/>
    <a:srgbClr val="24EC58"/>
    <a:srgbClr val="2919F7"/>
    <a:srgbClr val="BCDACA"/>
    <a:srgbClr val="34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056" y="-3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7F96-6952-4B70-A1D3-26498B3431B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1FED-A0E2-4B91-ACB4-069C7F8F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972800" cy="6858000"/>
          </a:xfrm>
          <a:prstGeom prst="rect">
            <a:avLst/>
          </a:prstGeom>
          <a:noFill/>
          <a:ln w="127000" cmpd="tri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90500" y="203200"/>
            <a:ext cx="10591800" cy="6285468"/>
          </a:xfrm>
          <a:prstGeom prst="rect">
            <a:avLst/>
          </a:prstGeom>
          <a:pattFill prst="pct20">
            <a:fgClr>
              <a:srgbClr val="BCDACA"/>
            </a:fgClr>
            <a:bgClr>
              <a:schemeClr val="bg1"/>
            </a:bgClr>
          </a:pattFill>
          <a:ln w="127000" cmpd="tri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960120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রেজাউল ফারুক</a:t>
            </a:r>
            <a:r>
              <a:rPr lang="bn-IN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মানিকদিপা মাদরাসা, শাজাহানপুর, বগুড়া।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960120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রেজাউল ফারুক</a:t>
            </a:r>
            <a:r>
              <a:rPr lang="bn-IN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মানিকদিপা মাদরাসা, শাজাহানপুর, বগুড়া।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546" y="13856"/>
            <a:ext cx="10950632" cy="6844145"/>
            <a:chOff x="18473" y="13855"/>
            <a:chExt cx="9125527" cy="6844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" y="13855"/>
              <a:ext cx="9125527" cy="68441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517935"/>
              <a:ext cx="1526922" cy="38401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49" y="3709944"/>
            <a:ext cx="834595" cy="38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83385" y="1828800"/>
            <a:ext cx="663829" cy="3276600"/>
            <a:chOff x="4172571" y="1897394"/>
            <a:chExt cx="1120947" cy="6217213"/>
          </a:xfrm>
        </p:grpSpPr>
        <p:grpSp>
          <p:nvGrpSpPr>
            <p:cNvPr id="8" name="Group 7"/>
            <p:cNvGrpSpPr/>
            <p:nvPr/>
          </p:nvGrpSpPr>
          <p:grpSpPr>
            <a:xfrm>
              <a:off x="4172571" y="1897394"/>
              <a:ext cx="659232" cy="4712956"/>
              <a:chOff x="4084251" y="1897394"/>
              <a:chExt cx="659232" cy="47129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4251" y="6248400"/>
                <a:ext cx="659232" cy="361950"/>
                <a:chOff x="4084251" y="6248400"/>
                <a:chExt cx="659232" cy="36195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" name="Snip Same Side Corner Rectangle 3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nip Same Side Corner Rectangle 4"/>
                <p:cNvSpPr/>
                <p:nvPr/>
              </p:nvSpPr>
              <p:spPr>
                <a:xfrm>
                  <a:off x="4084251" y="6438901"/>
                  <a:ext cx="659232" cy="171449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40280" y="228600"/>
            <a:ext cx="6492240" cy="4495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82"/>
            <a:ext cx="5497485" cy="6871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7484" y="-13483"/>
            <a:ext cx="5495778" cy="68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0059 -0.2797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9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1"/>
            <a:ext cx="101727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" y="5486399"/>
            <a:ext cx="246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ঈশা খাঁ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86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সোনামসজিদ, চাঁপাইনবাবগঞ্জ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44540"/>
            <a:ext cx="666750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4539"/>
            <a:ext cx="2529840" cy="33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4980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পাহাড়পুর বৌদ্ধবিহার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আবিস্কার 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স্যার উইলিয়াম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প্রিন্স উইলিয়াম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স্যার কানিংহাম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গোপাল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81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বরেন্দ্রভূমের সোনামসজিদ কোন জেলায় অবস্থিত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 নেতৃত্বে বাংলার বারো ভুইয়ারা মোগল সম্রাট আকবরের বিরুদ্ধে রুখে দাঁড়ান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‘কমলার দীঘি’ হলো-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91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নাটোর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সিরাজগঞ্জ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চাঁপাইনবাবগঞ্জ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নওগাঁ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ঈশা খাঁর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সুফি খাঁর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পাঠান খাঁর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বল্লভ খাঁর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মৈমনসিংহ গীতিকার একটি পালা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পূর্ববঙ্গ গীতিকা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গীতিনাট্য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3036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ঐতিহ্যবাহী দিঘির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মৈমনসিংহ গীতিকার একটি পালা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কমলা রানির সমাধিস্থল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কমলা রানির স্নানঘর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মহুয়ার পালা’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60720" y="8382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19812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" y="31242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03388" y="4281268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81200" y="5876964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17046"/>
          <a:stretch/>
        </p:blipFill>
        <p:spPr>
          <a:xfrm>
            <a:off x="990600" y="1295400"/>
            <a:ext cx="4572001" cy="4548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4655010" cy="4524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517" y="571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শিল্পাচার্য জয়নুল আবেদিন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791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3559"/>
            <a:ext cx="1014141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70" y="309336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মাস্টার দ্যা সূর্য সেন আজীবন কী করেছেন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ব্রিটিশদের বিরুদ্ধে সশস্ত্র যুদ্ধ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সাধনা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সন্ন্যাসী জীবনযাপন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ব্রিটিশদের তাবেদারি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10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জয়নুল আবেদিন কী হিসেবে খ্যাত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 নেতৃত্বে ১৯৭১ সালে বাংলাদেশ স্বাধীনতা যুদ্ধে জয়লাভ 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013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২৪। ‘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আমার পরিচয়’ কাবিতায় কাবি ‘কমলার দীঘি’ ও ‘মহুয়ার পালা’র কথা উল্লেখ করেছেন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কোন ঐতিহ্য বোঝাতে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43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শিল্পপতি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শিল্পাচার্য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শিল্পগুরু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শিল্পপ্রতিম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022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অবনীন্দ্রনাথ ঠাকুর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ক্ষুদিরাম বসু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কৈবর্ত বিদ্রোহের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বৌদ্ধবিহারের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সোনা মসজিদের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চিত্রকলার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34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লোক সাহিত্যের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প্রত্নতাত্ত্বিক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বিদ্রোহের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67010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কবিতায়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পাল যুগের কিসের কথা বলেছেন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761999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2168638"/>
            <a:ext cx="457200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190219"/>
            <a:ext cx="457200" cy="457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609" y="4764106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29600" y="5867399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1"/>
            <a:ext cx="10134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5507502"/>
            <a:ext cx="6319838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ময়মনসিংহ গীতিকা </a:t>
            </a:r>
            <a:r>
              <a:rPr lang="bn-BD" sz="4800" b="1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2919F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42760" y="5507502"/>
            <a:ext cx="3749040" cy="7620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E610DC"/>
                </a:solidFill>
                <a:latin typeface="NikoshBAN" pitchFamily="2" charset="0"/>
                <a:cs typeface="NikoshBAN" pitchFamily="2" charset="0"/>
              </a:rPr>
              <a:t>আলপথ </a:t>
            </a:r>
            <a:r>
              <a:rPr lang="bn-BD" sz="4800" b="1" dirty="0" smtClean="0">
                <a:solidFill>
                  <a:srgbClr val="E610D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E610D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95400"/>
            <a:ext cx="6319839" cy="4117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/>
          <a:stretch/>
        </p:blipFill>
        <p:spPr>
          <a:xfrm>
            <a:off x="6858000" y="1295400"/>
            <a:ext cx="3767797" cy="41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4980"/>
            <a:ext cx="1024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২৬।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কবিতায়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কাহিনীর উল্লেখ 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মহুয়ার পালা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বেহুলা লক্ষিন্দার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সাত ভাই চাম্পা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বেদের মেয়ে জ্যোৎস্না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‘চিত্রকলা’ কোন যুগের নিদর্শন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২৮।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কিসের মধ্যে বাঙালি জাতিসত্তার অসম্প্রদায়িক জীবনবোধের পরিচয় মুদ্রিত হয়ে 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20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২৯।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কোমল পলি মাটিতে কীভাবে চলেন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8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পাল যুগের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সেন যুগের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আদিম যুগের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পান্ডবযুগের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022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মনসামঙ্গলে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চর্যাপদে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চন্ডীমঙ্গলে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মৈমনসিংহ গীতিকায়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48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স্বরাজ আন্দোলন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ভাষা আন্দোলন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কৈবর্ত বিদ্রোহ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ফরায়েজি আন্দোলন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29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ধীরে ধীরে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আলপথ দিয়ে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লাল রাজপথে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বরেন্দ্রভূমে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0037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৩০।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আন্দোলনের পথ ধরেই স্বাধীনতা আন্দোলন সুচিত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0898" y="9144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921" y="1987415"/>
            <a:ext cx="457200" cy="457200"/>
          </a:xfrm>
          <a:prstGeom prst="ellipse">
            <a:avLst/>
          </a:prstGeom>
          <a:solidFill>
            <a:srgbClr val="291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67600" y="3195465"/>
            <a:ext cx="457200" cy="457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95600" y="4419600"/>
            <a:ext cx="457200" cy="457200"/>
          </a:xfrm>
          <a:prstGeom prst="ellipse">
            <a:avLst/>
          </a:prstGeom>
          <a:solidFill>
            <a:srgbClr val="E61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899" y="5638800"/>
            <a:ext cx="457200" cy="457200"/>
          </a:xfrm>
          <a:prstGeom prst="ellipse">
            <a:avLst/>
          </a:prstGeom>
          <a:solidFill>
            <a:srgbClr val="34C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14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কবিতাটি কোন কাব্যগ্রন্থ থেক সংকলিত হয়েছে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106" y="7984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অগ্নি ও জলের কবিতা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সীমান্তের সিংহাসন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কিশোর কবিতা সমগ্র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রাজনৈতিক কবিতা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62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৩২।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কবিতার মূল বক্তব্য হলো-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06" y="3896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কবিতায় ফুটে উঠেছে-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106" y="1219200"/>
            <a:ext cx="457200" cy="457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2281535"/>
            <a:ext cx="1033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সমৃদ্ধ ইতিহাস বর্ণনা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আবহমান ঐতিহ্য ও সাংস্কৃতিক বর্ণনা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ক্ষুদ্র নৃগোষ্ঠীর অধিকার প্রতিষ্ঠা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নিচের কোনটি সঠিক?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294" y="3286780"/>
            <a:ext cx="1004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72400" y="3352800"/>
            <a:ext cx="457200" cy="457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3486" y="5115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নিচের কোনটি সঠিক?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505980"/>
            <a:ext cx="103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ইতিহাস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ঐতিহ্য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সংস্কৃতি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645" y="5801380"/>
            <a:ext cx="1004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ii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30662" y="5791200"/>
            <a:ext cx="457200" cy="457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2" grpId="0" animBg="1"/>
      <p:bldP spid="17" grpId="0"/>
      <p:bldP spid="18" grpId="0"/>
      <p:bldP spid="19" grpId="0"/>
      <p:bldP spid="14" grpId="0" animBg="1"/>
      <p:bldP spid="20" grpId="0"/>
      <p:bldP spid="21" grpId="0"/>
      <p:bldP spid="2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1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৩৪ ও ৩৫ নং প্রশ্নের উত্তর দাওঃ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053405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‘এবারের সংগ্রাম মুক্তির সংগ্রাম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জয় বাংলা’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উদ্দীপকটি ‘আমার পরিচয়’ কবিতার সাথে কোন দিক দিয়ে সাদৃশ্যপূর্ণ?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94" y="3733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সাদৃশ্যপূর্ণ দিকটি ‘আমার পরিচয়’ কবিতার কোন চরণে পরিলক্ষিত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146" y="3134380"/>
            <a:ext cx="1023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ভাবগত বিবেচনায়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মর্মার্থের বিবেচনায়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অনুষঙ্গ বিবেচনায়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মূলসুর বিবেচনায়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4282" y="3181137"/>
            <a:ext cx="457200" cy="400263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6146" y="4356318"/>
            <a:ext cx="10233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তবে তুমি বুঝি বাঙালি জাতির বীজমন্ত্রটি শোন নাই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আমি যে এসেছি একাত্তরের মুক্তিযুদ্ধ থেকে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আমি এসেছি বাংলায় বজ্রকন্ঠ থেকে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আমি এসেছি বাংলার, আমি বাংলার কথা 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146" y="5264259"/>
            <a:ext cx="457200" cy="4002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5" grpId="0"/>
      <p:bldP spid="12" grpId="0" animBg="1"/>
      <p:bldP spid="1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4495800"/>
            <a:ext cx="64008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73" y="3471149"/>
              <a:ext cx="2216782" cy="55751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81428" y="4448330"/>
            <a:ext cx="457200" cy="153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0029" y="1447800"/>
            <a:ext cx="54863" cy="30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395385"/>
            <a:ext cx="1234440" cy="5709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580" y="6557215"/>
            <a:ext cx="10752517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মানিকদিপা মাদরাসা, </a:t>
            </a:r>
            <a:r>
              <a:rPr lang="bn-IN" sz="1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শাজাহানপুর,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বগুড়া। </a:t>
            </a:r>
            <a:r>
              <a:rPr lang="bn-IN" sz="1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মানিকদিপা মাদরাসা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শাজাহানপুর </a:t>
            </a:r>
            <a:r>
              <a:rPr lang="bn-IN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বগুড়া। 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04" y="6542225"/>
            <a:ext cx="10919807" cy="337216"/>
            <a:chOff x="76199" y="3657600"/>
            <a:chExt cx="8986408" cy="304800"/>
          </a:xfrm>
        </p:grpSpPr>
        <p:sp>
          <p:nvSpPr>
            <p:cNvPr id="12" name="Rectangle 11"/>
            <p:cNvSpPr/>
            <p:nvPr/>
          </p:nvSpPr>
          <p:spPr>
            <a:xfrm>
              <a:off x="3497407" y="3657600"/>
              <a:ext cx="2055669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99" y="3657600"/>
              <a:ext cx="3421208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3076" y="3657600"/>
              <a:ext cx="3509531" cy="304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3101" y="14068"/>
            <a:ext cx="5495778" cy="682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" y="14069"/>
            <a:ext cx="5448445" cy="68157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1" y="1482777"/>
            <a:ext cx="8595359" cy="24742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7200" b="1" dirty="0" smtClean="0">
                <a:ln w="50800"/>
                <a:solidFill>
                  <a:srgbClr val="BCDACA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n w="50800"/>
              <a:solidFill>
                <a:srgbClr val="BCDAC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208 0.343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29 -0.00162 L -0.49271 -0.0016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2958" y="727363"/>
            <a:ext cx="4480561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360" y="762000"/>
            <a:ext cx="4114800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959" y="3519056"/>
            <a:ext cx="548640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বগুড়া। </a:t>
            </a:r>
          </a:p>
          <a:p>
            <a:pPr algn="ctr"/>
            <a:r>
              <a:rPr lang="bn-IN" sz="28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০১৭৫০-৭৮২৭৭০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rezaulnogor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3505201"/>
            <a:ext cx="3931920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(পদ্য)</a:t>
            </a:r>
            <a:r>
              <a:rPr lang="bn-BD" sz="3200" dirty="0" smtClean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বহুনির্বাচনি </a:t>
            </a:r>
            <a:r>
              <a:rPr lang="bn-BD" sz="3200" dirty="0">
                <a:solidFill>
                  <a:srgbClr val="2919F7"/>
                </a:solidFill>
                <a:latin typeface="NikoshBAN" pitchFamily="2" charset="0"/>
                <a:cs typeface="NikoshBAN" pitchFamily="2" charset="0"/>
              </a:rPr>
              <a:t>প্রশ্নোত্তর 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নবম-দশম শ্রেণি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5০ মিনিট </a:t>
            </a:r>
          </a:p>
          <a:p>
            <a:pPr algn="ctr"/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তারিখঃ1২/০১/২০১৯ইং 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2424803" cy="3546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6" y="1641145"/>
            <a:ext cx="1646063" cy="173751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noFill/>
          <a:ln w="127000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044" y="72619"/>
            <a:ext cx="10837486" cy="675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79" y="1641144"/>
            <a:ext cx="1604762" cy="1737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84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এখানে কী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দে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খা যাচ্ছে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0795"/>
            <a:ext cx="3581400" cy="2717363"/>
          </a:xfrm>
          <a:prstGeom prst="rect">
            <a:avLst/>
          </a:prstGeom>
          <a:ln w="63500" cmpd="dbl">
            <a:solidFill>
              <a:srgbClr val="24EC58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15264" y="1059596"/>
            <a:ext cx="6248400" cy="2800767"/>
          </a:xfrm>
          <a:prstGeom prst="rect">
            <a:avLst/>
          </a:prstGeom>
          <a:noFill/>
          <a:ln w="63500" cmpd="dbl">
            <a:solidFill>
              <a:srgbClr val="24EC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নামঃ সৈয়দ শামসুল হক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পিতার নামঃ সৈয়দ সিদ্দিক হুসাইন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মাতার নামঃ সৈয়দা হালিমা খাতুন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জেলাঃ কুড়িগ্রাম।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154" y="4114800"/>
            <a:ext cx="10106692" cy="769441"/>
          </a:xfrm>
          <a:prstGeom prst="rect">
            <a:avLst/>
          </a:prstGeom>
          <a:noFill/>
          <a:ln w="63500" cmpd="dbl">
            <a:solidFill>
              <a:srgbClr val="24EC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উপরের ছবি ও লেখা দেখে আমরা কী বুঝলাম?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129" y="4395950"/>
            <a:ext cx="10106692" cy="769441"/>
          </a:xfrm>
          <a:prstGeom prst="rect">
            <a:avLst/>
          </a:prstGeom>
          <a:noFill/>
          <a:ln w="63500" cmpd="dbl">
            <a:solidFill>
              <a:srgbClr val="24EC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সৈয়দ শামসুল হকের পরিচয়।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29" y="4640759"/>
            <a:ext cx="10106692" cy="769441"/>
          </a:xfrm>
          <a:prstGeom prst="rect">
            <a:avLst/>
          </a:prstGeom>
          <a:noFill/>
          <a:ln w="63500" cmpd="dbl">
            <a:solidFill>
              <a:srgbClr val="24EC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এভাবে আমি যদি বলি তাহলে কী হবে?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129" y="5025479"/>
            <a:ext cx="10106692" cy="769441"/>
          </a:xfrm>
          <a:prstGeom prst="rect">
            <a:avLst/>
          </a:prstGeom>
          <a:noFill/>
          <a:ln w="63500" cmpd="dbl">
            <a:solidFill>
              <a:srgbClr val="24EC5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এভাবে আমি যদি বলি তাহলে হবে ‘আমার পরিচয়’ </a:t>
            </a:r>
          </a:p>
        </p:txBody>
      </p:sp>
    </p:spTree>
    <p:extLst>
      <p:ext uri="{BB962C8B-B14F-4D97-AF65-F5344CB8AC3E}">
        <p14:creationId xmlns:p14="http://schemas.microsoft.com/office/powerpoint/2010/main" val="31228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তাহলে আজকের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" y="2046849"/>
            <a:ext cx="89916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flood" dir="t"/>
            </a:scene3d>
            <a:sp3d extrusionH="241300" contourW="12700">
              <a:extrusionClr>
                <a:schemeClr val="tx1"/>
              </a:extrusionClr>
              <a:contourClr>
                <a:srgbClr val="2919F7"/>
              </a:contourClr>
            </a:sp3d>
          </a:bodyPr>
          <a:lstStyle/>
          <a:p>
            <a:pPr algn="ctr"/>
            <a:r>
              <a:rPr lang="bn-IN" sz="9600" b="1" spc="300" dirty="0" smtClean="0">
                <a:ln w="11430" cmpd="sng">
                  <a:solidFill>
                    <a:srgbClr val="E610DC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আমার পরিচয় </a:t>
            </a:r>
            <a:r>
              <a:rPr lang="bn-BD" sz="9600" b="1" spc="300" dirty="0" smtClean="0">
                <a:ln w="11430" cmpd="sng">
                  <a:solidFill>
                    <a:srgbClr val="E610DC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300" dirty="0">
              <a:ln w="11430" cmpd="sng">
                <a:solidFill>
                  <a:srgbClr val="E610DC"/>
                </a:solidFill>
                <a:prstDash val="solid"/>
                <a:miter lim="800000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637032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54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শামসুল হক </a:t>
            </a:r>
            <a:endParaRPr lang="en-US" sz="5400" b="1" dirty="0">
              <a:ln w="24500" cmpd="dbl">
                <a:noFill/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7875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শামসুল হক কত সালে জন্মগ্রহণ 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১৯৩৫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১৯৩৬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১৯৩৭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১৯৩৮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দিব্য বা দিব্বোক কিসের সাথে যুক্ত ছিলেন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0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‘আমার পরিচয়’ কবিতায় ‘আলপথ’ দ্বারা বুঝানো হয়েছে-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8531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কবিতায়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কয়টি আন্দোলন-বিদ্রোহের উল্লেখ 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84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ফরায়েজি আন্দোলন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কৈবর্ত বিদ্রোহ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শিল্পকলা আন্দোলন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ব্রিটিশ-বিরোধী আন্দোলন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86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সোজা পথ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আঁকাবাঁকা পথ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বাংলার হাজার বছরের পথ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মাঠো পথ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১৭৫৭ সালে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১৮৫৭ সালে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১৯৪৮ সালে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১৯৫২ সালে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5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৩টি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 টি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 টি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 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6701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প্রকৃতপক্ষে বাংলার স্বাধীনতা সূর্য কত সালে অস্তমিত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914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3276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" y="4648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4660" y="586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73559"/>
            <a:ext cx="1014141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26" y="1495140"/>
            <a:ext cx="5602284" cy="322926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8940"/>
            <a:ext cx="4466343" cy="33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670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কবিতায়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‘বীজমন্ত্র’ বলতে কী বুঝিয়েছেন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4838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মন্ত্রের বীজ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 প্রেরণা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প্রাণের আকাঙ্ক্ষা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মনের আনন্দ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57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‘আমার পরিচয়’ কবিতায়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‘মহুয়ার পালা’ ছাড়া আর কোন লোক কাহিনীর উল্লেখ 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20" y="2743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 বাংলার আলপথ দিয়ে কত বছর চলেন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46" y="4114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‘সবার উপরে মানুষ সত্য, তাহার উপরে নাই।’ এটি হলো বাঙালির-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67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কমলার দীঘি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জয়বাংলার বজ্রকন্ঠ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অগ্নিবীণা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বীজমন্ত্র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হাজার বছর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 বছর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লক্ষ বছর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কোটি বছর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বসন্তরঞ্জন রায়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হরপ্রসাদ শাস্ত্রী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মুহাম্মদ শহীদুল্লাহ্‌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সুনীতিকুমার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96302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চেতনা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প্রাণের কথা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আদি কথা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বীজমন্ত্র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336526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চর্যাপদের পান্ডুলিপি কে আবিস্কার 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24973" y="859921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4520" y="2057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" y="34290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34400" y="48006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06451" y="5891032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4158"/>
            <a:ext cx="3581400" cy="35338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14157"/>
            <a:ext cx="6382043" cy="35898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মহীপাল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প্রত্নতাত্ত্বিক নিদর্শন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3559"/>
            <a:ext cx="10210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945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‘চর্যাপদ’ হলো-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505" y="8746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ভাষা ও সাহিত্যের প্রথম নিদর্শন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প্রাচীন নাটক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প্রথম সার্থক উপন্যাস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সংস্কৃত প্রবন্ধ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97" y="1915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‘কৈবর্ত বিদ্রোহ’ কার বিরুদ্ধে হয়েছিল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58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কৈবর্ত বিদ্রোহের নেতা কে ছিলেন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24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পাল বংশ কত বছর রাজত্ব 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05" y="2524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মহীপালের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লক্ষ্মণ সেনের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দশরথের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কৈবর্ত সেনের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91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সম্য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রম্য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দিব্য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ভীম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1057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প্রত্নতাত্ত্বিক নিদর্শন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জমিদারি নিদর্শন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রাজাদরবারে নিদর্শন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স্থাপত্যশিল্পের নিদর্শন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34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দুই শত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তিনশত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চারশত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পাঁচশত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6701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পাহাড়পুর বৌদ্ধবিহার হলো আমাদের-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40" y="9144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" y="25908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35814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77829" y="4724400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2864" y="5888868"/>
            <a:ext cx="457200" cy="457200"/>
          </a:xfrm>
          <a:prstGeom prst="ellipse">
            <a:avLst/>
          </a:prstGeom>
          <a:solidFill>
            <a:srgbClr val="24EC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1330</Words>
  <Application>Microsoft Office PowerPoint</Application>
  <PresentationFormat>Custom</PresentationFormat>
  <Paragraphs>127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Rezaul</cp:lastModifiedBy>
  <cp:revision>317</cp:revision>
  <dcterms:created xsi:type="dcterms:W3CDTF">2006-08-16T00:00:00Z</dcterms:created>
  <dcterms:modified xsi:type="dcterms:W3CDTF">2020-01-06T14:31:13Z</dcterms:modified>
</cp:coreProperties>
</file>